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4"/>
  </p:sldMasterIdLst>
  <p:notesMasterIdLst>
    <p:notesMasterId r:id="rId38"/>
  </p:notesMasterIdLst>
  <p:sldIdLst>
    <p:sldId id="325" r:id="rId5"/>
    <p:sldId id="348" r:id="rId6"/>
    <p:sldId id="331" r:id="rId7"/>
    <p:sldId id="376" r:id="rId8"/>
    <p:sldId id="377" r:id="rId9"/>
    <p:sldId id="355" r:id="rId10"/>
    <p:sldId id="356" r:id="rId11"/>
    <p:sldId id="375" r:id="rId12"/>
    <p:sldId id="357" r:id="rId13"/>
    <p:sldId id="360" r:id="rId14"/>
    <p:sldId id="361" r:id="rId15"/>
    <p:sldId id="363" r:id="rId16"/>
    <p:sldId id="374" r:id="rId17"/>
    <p:sldId id="378" r:id="rId18"/>
    <p:sldId id="362" r:id="rId19"/>
    <p:sldId id="358" r:id="rId20"/>
    <p:sldId id="382" r:id="rId21"/>
    <p:sldId id="365" r:id="rId22"/>
    <p:sldId id="366" r:id="rId23"/>
    <p:sldId id="379" r:id="rId24"/>
    <p:sldId id="368" r:id="rId25"/>
    <p:sldId id="369" r:id="rId26"/>
    <p:sldId id="383" r:id="rId27"/>
    <p:sldId id="384" r:id="rId28"/>
    <p:sldId id="370" r:id="rId29"/>
    <p:sldId id="381" r:id="rId30"/>
    <p:sldId id="371" r:id="rId31"/>
    <p:sldId id="385" r:id="rId32"/>
    <p:sldId id="386" r:id="rId33"/>
    <p:sldId id="373" r:id="rId34"/>
    <p:sldId id="380" r:id="rId35"/>
    <p:sldId id="372" r:id="rId36"/>
    <p:sldId id="35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369"/>
    <a:srgbClr val="FFFF99"/>
    <a:srgbClr val="86B6C2"/>
    <a:srgbClr val="EEF5F7"/>
    <a:srgbClr val="C5E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95" autoAdjust="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753DAB-A15B-4193-A698-73C0DEDFD93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359C96A-3F8F-4FCB-80FF-BF4CF450BF79}">
      <dgm:prSet phldrT="[Text]"/>
      <dgm:spPr>
        <a:noFill/>
      </dgm:spPr>
      <dgm:t>
        <a:bodyPr/>
        <a:lstStyle/>
        <a:p>
          <a:r>
            <a:rPr lang="pt-PT" dirty="0"/>
            <a:t>Definição do projeto</a:t>
          </a:r>
        </a:p>
      </dgm:t>
    </dgm:pt>
    <dgm:pt modelId="{CDCECD83-35C2-45B8-BD32-2E04B2BCDDEE}" type="parTrans" cxnId="{DFE52AB7-C9E1-443A-B3E2-D98106FC141F}">
      <dgm:prSet/>
      <dgm:spPr/>
      <dgm:t>
        <a:bodyPr/>
        <a:lstStyle/>
        <a:p>
          <a:endParaRPr lang="pt-PT" sz="3200" dirty="0"/>
        </a:p>
      </dgm:t>
    </dgm:pt>
    <dgm:pt modelId="{BAD29D1F-E433-417F-B088-548F5D042AF7}" type="sibTrans" cxnId="{DFE52AB7-C9E1-443A-B3E2-D98106FC141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7C60B92-90B2-427E-95E9-A29D4356C620}">
      <dgm:prSet phldrT="[Text]"/>
      <dgm:spPr/>
      <dgm:t>
        <a:bodyPr/>
        <a:lstStyle/>
        <a:p>
          <a:r>
            <a:rPr lang="pt-PT" dirty="0"/>
            <a:t>Plano do voo</a:t>
          </a:r>
        </a:p>
      </dgm:t>
    </dgm:pt>
    <dgm:pt modelId="{FE64B90F-2044-46EB-9842-B93C2FEA30CE}" type="parTrans" cxnId="{2ADF8C59-03B1-4F0B-AF10-2FAF6A1FC559}">
      <dgm:prSet/>
      <dgm:spPr/>
      <dgm:t>
        <a:bodyPr/>
        <a:lstStyle/>
        <a:p>
          <a:endParaRPr lang="pt-PT" sz="3200" dirty="0"/>
        </a:p>
      </dgm:t>
    </dgm:pt>
    <dgm:pt modelId="{65AA529D-67DD-4194-BBAD-D4FEC4B14F09}" type="sibTrans" cxnId="{2ADF8C59-03B1-4F0B-AF10-2FAF6A1FC559}">
      <dgm:prSet/>
      <dgm:spPr/>
      <dgm:t>
        <a:bodyPr/>
        <a:lstStyle/>
        <a:p>
          <a:endParaRPr lang="pt-PT" dirty="0"/>
        </a:p>
      </dgm:t>
    </dgm:pt>
    <dgm:pt modelId="{5F3A848B-023F-4430-8260-1D2B913C03D4}">
      <dgm:prSet phldrT="[Text]"/>
      <dgm:spPr/>
      <dgm:t>
        <a:bodyPr/>
        <a:lstStyle/>
        <a:p>
          <a:r>
            <a:rPr lang="pt-PT" dirty="0"/>
            <a:t>(pré-sinalização e coordenação de PFs)</a:t>
          </a:r>
        </a:p>
      </dgm:t>
    </dgm:pt>
    <dgm:pt modelId="{70404CEA-CA88-4A69-8609-C2A858521135}" type="parTrans" cxnId="{BB1F92A9-AA38-469E-91F4-3E26F072CB4F}">
      <dgm:prSet/>
      <dgm:spPr/>
      <dgm:t>
        <a:bodyPr/>
        <a:lstStyle/>
        <a:p>
          <a:endParaRPr lang="pt-PT" sz="3200" dirty="0"/>
        </a:p>
      </dgm:t>
    </dgm:pt>
    <dgm:pt modelId="{D916CB6E-6C0F-4A94-9511-B6FAFB41DBFB}" type="sibTrans" cxnId="{BB1F92A9-AA38-469E-91F4-3E26F072CB4F}">
      <dgm:prSet/>
      <dgm:spPr/>
      <dgm:t>
        <a:bodyPr/>
        <a:lstStyle/>
        <a:p>
          <a:endParaRPr lang="pt-PT" dirty="0"/>
        </a:p>
      </dgm:t>
    </dgm:pt>
    <dgm:pt modelId="{52E2D976-39A6-40DE-894E-CA83A59348A4}">
      <dgm:prSet phldrT="[Text]"/>
      <dgm:spPr/>
      <dgm:t>
        <a:bodyPr/>
        <a:lstStyle/>
        <a:p>
          <a:r>
            <a:rPr lang="pt-PT" dirty="0"/>
            <a:t>Determinação de coordenadas de PFs</a:t>
          </a:r>
        </a:p>
      </dgm:t>
    </dgm:pt>
    <dgm:pt modelId="{EB5D47EA-6878-49BA-AD2D-1B18D0E9AFEE}" type="parTrans" cxnId="{06ADA512-B9CE-4518-A608-A982DF340DF5}">
      <dgm:prSet/>
      <dgm:spPr/>
      <dgm:t>
        <a:bodyPr/>
        <a:lstStyle/>
        <a:p>
          <a:endParaRPr lang="pt-PT" sz="3200" dirty="0"/>
        </a:p>
      </dgm:t>
    </dgm:pt>
    <dgm:pt modelId="{70E34F16-3CB1-44C4-B6BD-4B7B57F728F4}" type="sibTrans" cxnId="{06ADA512-B9CE-4518-A608-A982DF340DF5}">
      <dgm:prSet/>
      <dgm:spPr/>
      <dgm:t>
        <a:bodyPr/>
        <a:lstStyle/>
        <a:p>
          <a:endParaRPr lang="pt-PT" dirty="0"/>
        </a:p>
      </dgm:t>
    </dgm:pt>
    <dgm:pt modelId="{D4726221-7782-463D-BAF5-AEFEDCF372E2}">
      <dgm:prSet phldrT="[Text]"/>
      <dgm:spPr/>
      <dgm:t>
        <a:bodyPr/>
        <a:lstStyle/>
        <a:p>
          <a:r>
            <a:rPr lang="pt-PT" dirty="0"/>
            <a:t>Voo fotográfico</a:t>
          </a:r>
        </a:p>
      </dgm:t>
    </dgm:pt>
    <dgm:pt modelId="{E80AD220-6A32-4DA5-AAEA-2472DCDBC2F8}" type="parTrans" cxnId="{CD0EFFF1-1070-4645-877E-F201631B9F4E}">
      <dgm:prSet/>
      <dgm:spPr/>
      <dgm:t>
        <a:bodyPr/>
        <a:lstStyle/>
        <a:p>
          <a:endParaRPr lang="pt-PT" sz="3200" dirty="0"/>
        </a:p>
      </dgm:t>
    </dgm:pt>
    <dgm:pt modelId="{6F5D5274-054D-4F65-B33D-3264185355EC}" type="sibTrans" cxnId="{CD0EFFF1-1070-4645-877E-F201631B9F4E}">
      <dgm:prSet/>
      <dgm:spPr/>
      <dgm:t>
        <a:bodyPr/>
        <a:lstStyle/>
        <a:p>
          <a:endParaRPr lang="pt-PT" dirty="0"/>
        </a:p>
      </dgm:t>
    </dgm:pt>
    <dgm:pt modelId="{A46F18C3-246D-480D-A852-319AA562DC32}">
      <dgm:prSet phldrT="[Text]"/>
      <dgm:spPr/>
      <dgm:t>
        <a:bodyPr/>
        <a:lstStyle/>
        <a:p>
          <a:r>
            <a:rPr lang="pt-PT" dirty="0"/>
            <a:t>Cobertura por fotografia aérea</a:t>
          </a:r>
        </a:p>
      </dgm:t>
    </dgm:pt>
    <dgm:pt modelId="{6B5BCAB3-EC88-4479-92A7-8C4D0B97F61A}" type="parTrans" cxnId="{DC8A12E8-575B-4BFE-8E53-630F0D72F954}">
      <dgm:prSet/>
      <dgm:spPr/>
      <dgm:t>
        <a:bodyPr/>
        <a:lstStyle/>
        <a:p>
          <a:endParaRPr lang="pt-PT" sz="3200" dirty="0"/>
        </a:p>
      </dgm:t>
    </dgm:pt>
    <dgm:pt modelId="{0992594F-8396-4AEB-857B-D7D5E4358BA3}" type="sibTrans" cxnId="{DC8A12E8-575B-4BFE-8E53-630F0D72F954}">
      <dgm:prSet/>
      <dgm:spPr/>
      <dgm:t>
        <a:bodyPr/>
        <a:lstStyle/>
        <a:p>
          <a:endParaRPr lang="pt-PT" dirty="0"/>
        </a:p>
      </dgm:t>
    </dgm:pt>
    <dgm:pt modelId="{C786787E-B89E-4D54-B618-3D0CBA08DE60}">
      <dgm:prSet phldrT="[Text]"/>
      <dgm:spPr/>
      <dgm:t>
        <a:bodyPr/>
        <a:lstStyle/>
        <a:p>
          <a:r>
            <a:rPr lang="pt-PT" dirty="0"/>
            <a:t>Marcação/ transferência de pontos de apoio</a:t>
          </a:r>
        </a:p>
      </dgm:t>
    </dgm:pt>
    <dgm:pt modelId="{3B709DC3-0D74-4AE6-8FF6-A3459B765030}" type="parTrans" cxnId="{9C594DA2-21D4-4CB6-9C67-82D339AECBC6}">
      <dgm:prSet/>
      <dgm:spPr/>
      <dgm:t>
        <a:bodyPr/>
        <a:lstStyle/>
        <a:p>
          <a:endParaRPr lang="pt-PT" sz="3200" dirty="0"/>
        </a:p>
      </dgm:t>
    </dgm:pt>
    <dgm:pt modelId="{B68ED84F-3D87-4B87-B4E0-ECD37CDE157B}" type="sibTrans" cxnId="{9C594DA2-21D4-4CB6-9C67-82D339AECBC6}">
      <dgm:prSet/>
      <dgm:spPr/>
      <dgm:t>
        <a:bodyPr/>
        <a:lstStyle/>
        <a:p>
          <a:endParaRPr lang="pt-PT" dirty="0"/>
        </a:p>
      </dgm:t>
    </dgm:pt>
    <dgm:pt modelId="{733A9EBB-4AC8-4D2E-B836-2F14F9E01D74}">
      <dgm:prSet phldrT="[Text]"/>
      <dgm:spPr>
        <a:solidFill>
          <a:srgbClr val="2E5369"/>
        </a:solidFill>
      </dgm:spPr>
      <dgm:t>
        <a:bodyPr/>
        <a:lstStyle/>
        <a:p>
          <a:r>
            <a:rPr lang="pt-PT" dirty="0">
              <a:solidFill>
                <a:schemeClr val="bg1"/>
              </a:solidFill>
            </a:rPr>
            <a:t>Restituição</a:t>
          </a:r>
        </a:p>
      </dgm:t>
    </dgm:pt>
    <dgm:pt modelId="{6C5F8AA5-329E-404E-8283-C147AE0D2C7D}" type="parTrans" cxnId="{F32563FA-7942-41B8-8523-16529A41DBD0}">
      <dgm:prSet/>
      <dgm:spPr/>
      <dgm:t>
        <a:bodyPr/>
        <a:lstStyle/>
        <a:p>
          <a:endParaRPr lang="pt-PT" sz="3200" dirty="0"/>
        </a:p>
      </dgm:t>
    </dgm:pt>
    <dgm:pt modelId="{F46304A5-82E6-49C1-8B0E-D636FCC8BEF9}" type="sibTrans" cxnId="{F32563FA-7942-41B8-8523-16529A41DBD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Earth globe: Africa and Europe with solid fill"/>
        </a:ext>
      </dgm:extLst>
    </dgm:pt>
    <dgm:pt modelId="{EDC0763D-2354-4A42-838F-4665881175B7}">
      <dgm:prSet phldrT="[Text]"/>
      <dgm:spPr/>
      <dgm:t>
        <a:bodyPr/>
        <a:lstStyle/>
        <a:p>
          <a:r>
            <a:rPr lang="pt-PT" dirty="0"/>
            <a:t>Aerotriangulação</a:t>
          </a:r>
        </a:p>
      </dgm:t>
    </dgm:pt>
    <dgm:pt modelId="{68BEF5CB-B0CE-4C6D-9988-F4B9DA0CA581}" type="parTrans" cxnId="{9D5AA056-C948-4087-AD2B-6FF4D76D4A72}">
      <dgm:prSet/>
      <dgm:spPr/>
      <dgm:t>
        <a:bodyPr/>
        <a:lstStyle/>
        <a:p>
          <a:endParaRPr lang="pt-PT" sz="3200" dirty="0"/>
        </a:p>
      </dgm:t>
    </dgm:pt>
    <dgm:pt modelId="{A1FDF19A-AE4B-4538-B234-F3E56491F11C}" type="sibTrans" cxnId="{9D5AA056-C948-4087-AD2B-6FF4D76D4A72}">
      <dgm:prSet/>
      <dgm:spPr/>
      <dgm:t>
        <a:bodyPr/>
        <a:lstStyle/>
        <a:p>
          <a:endParaRPr lang="pt-PT" dirty="0"/>
        </a:p>
      </dgm:t>
    </dgm:pt>
    <dgm:pt modelId="{96759F58-79F1-470B-BE48-6BD21F5E1FF0}">
      <dgm:prSet phldrT="[Text]"/>
      <dgm:spPr>
        <a:noFill/>
      </dgm:spPr>
      <dgm:t>
        <a:bodyPr/>
        <a:lstStyle/>
        <a:p>
          <a:r>
            <a:rPr lang="pt-PT" noProof="0" dirty="0">
              <a:solidFill>
                <a:srgbClr val="2E5369"/>
              </a:solidFill>
            </a:rPr>
            <a:t>Voo</a:t>
          </a:r>
          <a:r>
            <a:rPr lang="pt-PT" dirty="0">
              <a:solidFill>
                <a:srgbClr val="2E5369"/>
              </a:solidFill>
            </a:rPr>
            <a:t> Fotográfico</a:t>
          </a:r>
        </a:p>
      </dgm:t>
    </dgm:pt>
    <dgm:pt modelId="{300C2CCD-C5DC-4316-A3A9-589C6307F7DB}" type="parTrans" cxnId="{8FD367A1-0859-48CB-844B-D6F29F1D0059}">
      <dgm:prSet/>
      <dgm:spPr/>
      <dgm:t>
        <a:bodyPr/>
        <a:lstStyle/>
        <a:p>
          <a:endParaRPr lang="pt-PT" dirty="0"/>
        </a:p>
      </dgm:t>
    </dgm:pt>
    <dgm:pt modelId="{794F5D74-D9C7-4FCD-BF91-4FB671D315BE}" type="sibTrans" cxnId="{8FD367A1-0859-48CB-844B-D6F29F1D0059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91E41584-933A-455F-9857-E76C622463C1}">
      <dgm:prSet phldrT="[Text]"/>
      <dgm:spPr>
        <a:noFill/>
      </dgm:spPr>
      <dgm:t>
        <a:bodyPr/>
        <a:lstStyle/>
        <a:p>
          <a:r>
            <a:rPr lang="pt-PT" dirty="0">
              <a:solidFill>
                <a:srgbClr val="2E5369"/>
              </a:solidFill>
            </a:rPr>
            <a:t>Georreferenciação</a:t>
          </a:r>
        </a:p>
      </dgm:t>
    </dgm:pt>
    <dgm:pt modelId="{759DCA0B-CF34-4722-AADC-F10BCCF492B7}" type="parTrans" cxnId="{93E3B1FE-3A1F-4390-A8A1-D58DBAFB303E}">
      <dgm:prSet/>
      <dgm:spPr/>
      <dgm:t>
        <a:bodyPr/>
        <a:lstStyle/>
        <a:p>
          <a:endParaRPr lang="pt-PT" dirty="0"/>
        </a:p>
      </dgm:t>
    </dgm:pt>
    <dgm:pt modelId="{E7D8DC37-F310-4ED6-9B90-A804AFBDEA7C}" type="sibTrans" cxnId="{93E3B1FE-3A1F-4390-A8A1-D58DBAFB303E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C4553BF8-1BAB-491A-B35E-74C33F8A5478}" type="pres">
      <dgm:prSet presAssocID="{EA753DAB-A15B-4193-A698-73C0DEDFD93F}" presName="Name0" presStyleCnt="0">
        <dgm:presLayoutVars>
          <dgm:chMax val="7"/>
          <dgm:chPref val="7"/>
          <dgm:dir/>
        </dgm:presLayoutVars>
      </dgm:prSet>
      <dgm:spPr/>
    </dgm:pt>
    <dgm:pt modelId="{0A35D45B-D772-4F85-8C02-2E73EECCE88F}" type="pres">
      <dgm:prSet presAssocID="{EA753DAB-A15B-4193-A698-73C0DEDFD93F}" presName="dot1" presStyleLbl="alignNode1" presStyleIdx="0" presStyleCnt="13"/>
      <dgm:spPr/>
    </dgm:pt>
    <dgm:pt modelId="{4FA3E50F-A582-4170-88D1-833B3B0D2EAF}" type="pres">
      <dgm:prSet presAssocID="{EA753DAB-A15B-4193-A698-73C0DEDFD93F}" presName="dot2" presStyleLbl="alignNode1" presStyleIdx="1" presStyleCnt="13"/>
      <dgm:spPr/>
    </dgm:pt>
    <dgm:pt modelId="{A5B719E1-E799-4CF4-B2C5-B6C0DC27EA43}" type="pres">
      <dgm:prSet presAssocID="{EA753DAB-A15B-4193-A698-73C0DEDFD93F}" presName="dot3" presStyleLbl="alignNode1" presStyleIdx="2" presStyleCnt="13"/>
      <dgm:spPr/>
    </dgm:pt>
    <dgm:pt modelId="{CBBF016B-2F8A-4B45-912F-8EFBEEC7A0F7}" type="pres">
      <dgm:prSet presAssocID="{EA753DAB-A15B-4193-A698-73C0DEDFD93F}" presName="dot4" presStyleLbl="alignNode1" presStyleIdx="3" presStyleCnt="13"/>
      <dgm:spPr/>
    </dgm:pt>
    <dgm:pt modelId="{E378C758-2429-43FA-B65C-51DE393D4D8E}" type="pres">
      <dgm:prSet presAssocID="{EA753DAB-A15B-4193-A698-73C0DEDFD93F}" presName="dot5" presStyleLbl="alignNode1" presStyleIdx="4" presStyleCnt="13"/>
      <dgm:spPr/>
    </dgm:pt>
    <dgm:pt modelId="{6EDEEB5A-67F0-4F71-8BD4-3C342D703DF9}" type="pres">
      <dgm:prSet presAssocID="{EA753DAB-A15B-4193-A698-73C0DEDFD93F}" presName="dot6" presStyleLbl="alignNode1" presStyleIdx="5" presStyleCnt="13"/>
      <dgm:spPr/>
    </dgm:pt>
    <dgm:pt modelId="{92387FA6-8A8D-4F51-A6D0-D3583528149A}" type="pres">
      <dgm:prSet presAssocID="{EA753DAB-A15B-4193-A698-73C0DEDFD93F}" presName="dotArrow1" presStyleLbl="alignNode1" presStyleIdx="6" presStyleCnt="13"/>
      <dgm:spPr/>
    </dgm:pt>
    <dgm:pt modelId="{092F5DEF-1F01-4F4C-9673-ABD047D23201}" type="pres">
      <dgm:prSet presAssocID="{EA753DAB-A15B-4193-A698-73C0DEDFD93F}" presName="dotArrow2" presStyleLbl="alignNode1" presStyleIdx="7" presStyleCnt="13"/>
      <dgm:spPr/>
    </dgm:pt>
    <dgm:pt modelId="{04274878-71E6-440E-AE86-3130FA127053}" type="pres">
      <dgm:prSet presAssocID="{EA753DAB-A15B-4193-A698-73C0DEDFD93F}" presName="dotArrow3" presStyleLbl="alignNode1" presStyleIdx="8" presStyleCnt="13"/>
      <dgm:spPr/>
    </dgm:pt>
    <dgm:pt modelId="{C98D865A-B91F-47CA-B175-4950AC00F1A6}" type="pres">
      <dgm:prSet presAssocID="{EA753DAB-A15B-4193-A698-73C0DEDFD93F}" presName="dotArrow4" presStyleLbl="alignNode1" presStyleIdx="9" presStyleCnt="13"/>
      <dgm:spPr/>
    </dgm:pt>
    <dgm:pt modelId="{17DC5221-256F-48D2-8320-DAF9359BEE8D}" type="pres">
      <dgm:prSet presAssocID="{EA753DAB-A15B-4193-A698-73C0DEDFD93F}" presName="dotArrow5" presStyleLbl="alignNode1" presStyleIdx="10" presStyleCnt="13"/>
      <dgm:spPr/>
    </dgm:pt>
    <dgm:pt modelId="{BFE585ED-AF69-44C5-BB0E-9E6FFE5B24EA}" type="pres">
      <dgm:prSet presAssocID="{EA753DAB-A15B-4193-A698-73C0DEDFD93F}" presName="dotArrow6" presStyleLbl="alignNode1" presStyleIdx="11" presStyleCnt="13"/>
      <dgm:spPr/>
    </dgm:pt>
    <dgm:pt modelId="{213C0E49-A2CC-4DA0-9D20-A68AF635F5E9}" type="pres">
      <dgm:prSet presAssocID="{EA753DAB-A15B-4193-A698-73C0DEDFD93F}" presName="dotArrow7" presStyleLbl="alignNode1" presStyleIdx="12" presStyleCnt="13"/>
      <dgm:spPr/>
    </dgm:pt>
    <dgm:pt modelId="{7B8D7073-D382-47C0-BAA9-0C34950CFB5C}" type="pres">
      <dgm:prSet presAssocID="{D359C96A-3F8F-4FCB-80FF-BF4CF450BF79}" presName="parTx1" presStyleLbl="node1" presStyleIdx="0" presStyleCnt="4"/>
      <dgm:spPr/>
    </dgm:pt>
    <dgm:pt modelId="{419C36F7-5F98-4D7B-981B-FCB34C85A989}" type="pres">
      <dgm:prSet presAssocID="{BAD29D1F-E433-417F-B088-548F5D042AF7}" presName="picture1" presStyleCnt="0"/>
      <dgm:spPr/>
    </dgm:pt>
    <dgm:pt modelId="{FB725AF3-C6AE-4CC3-991A-FA985FF90F13}" type="pres">
      <dgm:prSet presAssocID="{BAD29D1F-E433-417F-B088-548F5D042AF7}" presName="imageRepeatNode" presStyleLbl="fgImgPlace1" presStyleIdx="0" presStyleCnt="4"/>
      <dgm:spPr/>
    </dgm:pt>
    <dgm:pt modelId="{A3D158FA-4E90-4FF8-90E2-53B49D6F2034}" type="pres">
      <dgm:prSet presAssocID="{96759F58-79F1-470B-BE48-6BD21F5E1FF0}" presName="parTx2" presStyleLbl="node1" presStyleIdx="1" presStyleCnt="4"/>
      <dgm:spPr/>
    </dgm:pt>
    <dgm:pt modelId="{AC5083F6-42EF-4F71-BDB5-135398190CBB}" type="pres">
      <dgm:prSet presAssocID="{96759F58-79F1-470B-BE48-6BD21F5E1FF0}" presName="desTx2" presStyleLbl="revTx" presStyleIdx="0" presStyleCnt="2">
        <dgm:presLayoutVars>
          <dgm:bulletEnabled val="1"/>
        </dgm:presLayoutVars>
      </dgm:prSet>
      <dgm:spPr/>
    </dgm:pt>
    <dgm:pt modelId="{21968606-23A8-4650-AB9B-4634B01928A4}" type="pres">
      <dgm:prSet presAssocID="{794F5D74-D9C7-4FCD-BF91-4FB671D315BE}" presName="picture2" presStyleCnt="0"/>
      <dgm:spPr/>
    </dgm:pt>
    <dgm:pt modelId="{012523F7-42AE-45F1-B1CE-4B854D432E7E}" type="pres">
      <dgm:prSet presAssocID="{794F5D74-D9C7-4FCD-BF91-4FB671D315BE}" presName="imageRepeatNode" presStyleLbl="fgImgPlace1" presStyleIdx="1" presStyleCnt="4"/>
      <dgm:spPr/>
    </dgm:pt>
    <dgm:pt modelId="{4DD87B8E-E233-4D43-BE77-3F5E174FA504}" type="pres">
      <dgm:prSet presAssocID="{91E41584-933A-455F-9857-E76C622463C1}" presName="parTx3" presStyleLbl="node1" presStyleIdx="2" presStyleCnt="4"/>
      <dgm:spPr/>
    </dgm:pt>
    <dgm:pt modelId="{5C37F0C1-6B06-47EE-AD1E-DC88D568D498}" type="pres">
      <dgm:prSet presAssocID="{91E41584-933A-455F-9857-E76C622463C1}" presName="desTx3" presStyleLbl="revTx" presStyleIdx="1" presStyleCnt="2">
        <dgm:presLayoutVars>
          <dgm:bulletEnabled val="1"/>
        </dgm:presLayoutVars>
      </dgm:prSet>
      <dgm:spPr/>
    </dgm:pt>
    <dgm:pt modelId="{E40710D0-04BC-4C91-8846-FEE7525DADB5}" type="pres">
      <dgm:prSet presAssocID="{E7D8DC37-F310-4ED6-9B90-A804AFBDEA7C}" presName="picture3" presStyleCnt="0"/>
      <dgm:spPr/>
    </dgm:pt>
    <dgm:pt modelId="{FC0D1F59-EDEF-43A8-B880-B6C7697BB32F}" type="pres">
      <dgm:prSet presAssocID="{E7D8DC37-F310-4ED6-9B90-A804AFBDEA7C}" presName="imageRepeatNode" presStyleLbl="fgImgPlace1" presStyleIdx="2" presStyleCnt="4"/>
      <dgm:spPr/>
    </dgm:pt>
    <dgm:pt modelId="{3951689A-18F3-472F-84C9-D1B533EB0B15}" type="pres">
      <dgm:prSet presAssocID="{733A9EBB-4AC8-4D2E-B836-2F14F9E01D74}" presName="parTx4" presStyleLbl="node1" presStyleIdx="3" presStyleCnt="4"/>
      <dgm:spPr/>
    </dgm:pt>
    <dgm:pt modelId="{9C951B06-EEDC-4457-AA3E-7055A936FF4D}" type="pres">
      <dgm:prSet presAssocID="{F46304A5-82E6-49C1-8B0E-D636FCC8BEF9}" presName="picture4" presStyleCnt="0"/>
      <dgm:spPr/>
    </dgm:pt>
    <dgm:pt modelId="{5C9D3678-A33C-41B5-81B3-0D5D526C9E4D}" type="pres">
      <dgm:prSet presAssocID="{F46304A5-82E6-49C1-8B0E-D636FCC8BEF9}" presName="imageRepeatNode" presStyleLbl="fgImgPlace1" presStyleIdx="3" presStyleCnt="4"/>
      <dgm:spPr/>
    </dgm:pt>
  </dgm:ptLst>
  <dgm:cxnLst>
    <dgm:cxn modelId="{EA8A6E11-02FC-4599-AFA9-83282C5CD08A}" type="presOf" srcId="{F7C60B92-90B2-427E-95E9-A29D4356C620}" destId="{AC5083F6-42EF-4F71-BDB5-135398190CBB}" srcOrd="0" destOrd="0" presId="urn:microsoft.com/office/officeart/2008/layout/AscendingPictureAccentProcess"/>
    <dgm:cxn modelId="{06ADA512-B9CE-4518-A608-A982DF340DF5}" srcId="{91E41584-933A-455F-9857-E76C622463C1}" destId="{52E2D976-39A6-40DE-894E-CA83A59348A4}" srcOrd="1" destOrd="0" parTransId="{EB5D47EA-6878-49BA-AD2D-1B18D0E9AFEE}" sibTransId="{70E34F16-3CB1-44C4-B6BD-4B7B57F728F4}"/>
    <dgm:cxn modelId="{77ED8615-A24A-495B-944B-8D9480FE2074}" type="presOf" srcId="{D4726221-7782-463D-BAF5-AEFEDCF372E2}" destId="{AC5083F6-42EF-4F71-BDB5-135398190CBB}" srcOrd="0" destOrd="2" presId="urn:microsoft.com/office/officeart/2008/layout/AscendingPictureAccentProcess"/>
    <dgm:cxn modelId="{92579E25-311D-46EF-AD30-A2081BCD215B}" type="presOf" srcId="{EDC0763D-2354-4A42-838F-4665881175B7}" destId="{5C37F0C1-6B06-47EE-AD1E-DC88D568D498}" srcOrd="0" destOrd="2" presId="urn:microsoft.com/office/officeart/2008/layout/AscendingPictureAccentProcess"/>
    <dgm:cxn modelId="{C000702B-B71B-498C-BB60-AB560AA0A692}" type="presOf" srcId="{52E2D976-39A6-40DE-894E-CA83A59348A4}" destId="{5C37F0C1-6B06-47EE-AD1E-DC88D568D498}" srcOrd="0" destOrd="1" presId="urn:microsoft.com/office/officeart/2008/layout/AscendingPictureAccentProcess"/>
    <dgm:cxn modelId="{69E7E53E-91DA-4522-B670-B45AF85EBB74}" type="presOf" srcId="{C786787E-B89E-4D54-B618-3D0CBA08DE60}" destId="{5C37F0C1-6B06-47EE-AD1E-DC88D568D498}" srcOrd="0" destOrd="0" presId="urn:microsoft.com/office/officeart/2008/layout/AscendingPictureAccentProcess"/>
    <dgm:cxn modelId="{3AEB545D-BD53-4E07-8CFD-0437007985C7}" type="presOf" srcId="{D359C96A-3F8F-4FCB-80FF-BF4CF450BF79}" destId="{7B8D7073-D382-47C0-BAA9-0C34950CFB5C}" srcOrd="0" destOrd="0" presId="urn:microsoft.com/office/officeart/2008/layout/AscendingPictureAccentProcess"/>
    <dgm:cxn modelId="{D5E4B24A-8FCB-4A58-8A9C-AE737562E50A}" type="presOf" srcId="{91E41584-933A-455F-9857-E76C622463C1}" destId="{4DD87B8E-E233-4D43-BE77-3F5E174FA504}" srcOrd="0" destOrd="0" presId="urn:microsoft.com/office/officeart/2008/layout/AscendingPictureAccentProcess"/>
    <dgm:cxn modelId="{9D5AA056-C948-4087-AD2B-6FF4D76D4A72}" srcId="{91E41584-933A-455F-9857-E76C622463C1}" destId="{EDC0763D-2354-4A42-838F-4665881175B7}" srcOrd="2" destOrd="0" parTransId="{68BEF5CB-B0CE-4C6D-9988-F4B9DA0CA581}" sibTransId="{A1FDF19A-AE4B-4538-B234-F3E56491F11C}"/>
    <dgm:cxn modelId="{2ADF8C59-03B1-4F0B-AF10-2FAF6A1FC559}" srcId="{96759F58-79F1-470B-BE48-6BD21F5E1FF0}" destId="{F7C60B92-90B2-427E-95E9-A29D4356C620}" srcOrd="0" destOrd="0" parTransId="{FE64B90F-2044-46EB-9842-B93C2FEA30CE}" sibTransId="{65AA529D-67DD-4194-BBAD-D4FEC4B14F09}"/>
    <dgm:cxn modelId="{31D6317A-0686-4902-848D-D390C12DDC47}" type="presOf" srcId="{F46304A5-82E6-49C1-8B0E-D636FCC8BEF9}" destId="{5C9D3678-A33C-41B5-81B3-0D5D526C9E4D}" srcOrd="0" destOrd="0" presId="urn:microsoft.com/office/officeart/2008/layout/AscendingPictureAccentProcess"/>
    <dgm:cxn modelId="{598A2481-695C-48AC-B67F-ABE36FAC16C8}" type="presOf" srcId="{96759F58-79F1-470B-BE48-6BD21F5E1FF0}" destId="{A3D158FA-4E90-4FF8-90E2-53B49D6F2034}" srcOrd="0" destOrd="0" presId="urn:microsoft.com/office/officeart/2008/layout/AscendingPictureAccentProcess"/>
    <dgm:cxn modelId="{B1DB658A-C8DF-45DC-84E6-09AB60C4CA6F}" type="presOf" srcId="{EA753DAB-A15B-4193-A698-73C0DEDFD93F}" destId="{C4553BF8-1BAB-491A-B35E-74C33F8A5478}" srcOrd="0" destOrd="0" presId="urn:microsoft.com/office/officeart/2008/layout/AscendingPictureAccentProcess"/>
    <dgm:cxn modelId="{92829B8D-F34C-4EF4-A474-61290CD967A4}" type="presOf" srcId="{BAD29D1F-E433-417F-B088-548F5D042AF7}" destId="{FB725AF3-C6AE-4CC3-991A-FA985FF90F13}" srcOrd="0" destOrd="0" presId="urn:microsoft.com/office/officeart/2008/layout/AscendingPictureAccentProcess"/>
    <dgm:cxn modelId="{8FD367A1-0859-48CB-844B-D6F29F1D0059}" srcId="{EA753DAB-A15B-4193-A698-73C0DEDFD93F}" destId="{96759F58-79F1-470B-BE48-6BD21F5E1FF0}" srcOrd="1" destOrd="0" parTransId="{300C2CCD-C5DC-4316-A3A9-589C6307F7DB}" sibTransId="{794F5D74-D9C7-4FCD-BF91-4FB671D315BE}"/>
    <dgm:cxn modelId="{9C594DA2-21D4-4CB6-9C67-82D339AECBC6}" srcId="{91E41584-933A-455F-9857-E76C622463C1}" destId="{C786787E-B89E-4D54-B618-3D0CBA08DE60}" srcOrd="0" destOrd="0" parTransId="{3B709DC3-0D74-4AE6-8FF6-A3459B765030}" sibTransId="{B68ED84F-3D87-4B87-B4E0-ECD37CDE157B}"/>
    <dgm:cxn modelId="{BB1F92A9-AA38-469E-91F4-3E26F072CB4F}" srcId="{96759F58-79F1-470B-BE48-6BD21F5E1FF0}" destId="{5F3A848B-023F-4430-8260-1D2B913C03D4}" srcOrd="1" destOrd="0" parTransId="{70404CEA-CA88-4A69-8609-C2A858521135}" sibTransId="{D916CB6E-6C0F-4A94-9511-B6FAFB41DBFB}"/>
    <dgm:cxn modelId="{2415A3B6-9E15-4030-8FA2-C4AAFB6218D3}" type="presOf" srcId="{A46F18C3-246D-480D-A852-319AA562DC32}" destId="{AC5083F6-42EF-4F71-BDB5-135398190CBB}" srcOrd="0" destOrd="3" presId="urn:microsoft.com/office/officeart/2008/layout/AscendingPictureAccentProcess"/>
    <dgm:cxn modelId="{DFE52AB7-C9E1-443A-B3E2-D98106FC141F}" srcId="{EA753DAB-A15B-4193-A698-73C0DEDFD93F}" destId="{D359C96A-3F8F-4FCB-80FF-BF4CF450BF79}" srcOrd="0" destOrd="0" parTransId="{CDCECD83-35C2-45B8-BD32-2E04B2BCDDEE}" sibTransId="{BAD29D1F-E433-417F-B088-548F5D042AF7}"/>
    <dgm:cxn modelId="{662C3FBA-4F99-41DE-825F-BC082AD0357F}" type="presOf" srcId="{5F3A848B-023F-4430-8260-1D2B913C03D4}" destId="{AC5083F6-42EF-4F71-BDB5-135398190CBB}" srcOrd="0" destOrd="1" presId="urn:microsoft.com/office/officeart/2008/layout/AscendingPictureAccentProcess"/>
    <dgm:cxn modelId="{0D893BCE-0A7F-4117-9332-72FD59CB2BD2}" type="presOf" srcId="{733A9EBB-4AC8-4D2E-B836-2F14F9E01D74}" destId="{3951689A-18F3-472F-84C9-D1B533EB0B15}" srcOrd="0" destOrd="0" presId="urn:microsoft.com/office/officeart/2008/layout/AscendingPictureAccentProcess"/>
    <dgm:cxn modelId="{5C04F3D9-1F52-4356-A2D5-9A25B4D23CEB}" type="presOf" srcId="{E7D8DC37-F310-4ED6-9B90-A804AFBDEA7C}" destId="{FC0D1F59-EDEF-43A8-B880-B6C7697BB32F}" srcOrd="0" destOrd="0" presId="urn:microsoft.com/office/officeart/2008/layout/AscendingPictureAccentProcess"/>
    <dgm:cxn modelId="{DCD823E0-F517-45AE-A850-1624E80E3827}" type="presOf" srcId="{794F5D74-D9C7-4FCD-BF91-4FB671D315BE}" destId="{012523F7-42AE-45F1-B1CE-4B854D432E7E}" srcOrd="0" destOrd="0" presId="urn:microsoft.com/office/officeart/2008/layout/AscendingPictureAccentProcess"/>
    <dgm:cxn modelId="{DC8A12E8-575B-4BFE-8E53-630F0D72F954}" srcId="{96759F58-79F1-470B-BE48-6BD21F5E1FF0}" destId="{A46F18C3-246D-480D-A852-319AA562DC32}" srcOrd="3" destOrd="0" parTransId="{6B5BCAB3-EC88-4479-92A7-8C4D0B97F61A}" sibTransId="{0992594F-8396-4AEB-857B-D7D5E4358BA3}"/>
    <dgm:cxn modelId="{CD0EFFF1-1070-4645-877E-F201631B9F4E}" srcId="{96759F58-79F1-470B-BE48-6BD21F5E1FF0}" destId="{D4726221-7782-463D-BAF5-AEFEDCF372E2}" srcOrd="2" destOrd="0" parTransId="{E80AD220-6A32-4DA5-AAEA-2472DCDBC2F8}" sibTransId="{6F5D5274-054D-4F65-B33D-3264185355EC}"/>
    <dgm:cxn modelId="{F32563FA-7942-41B8-8523-16529A41DBD0}" srcId="{EA753DAB-A15B-4193-A698-73C0DEDFD93F}" destId="{733A9EBB-4AC8-4D2E-B836-2F14F9E01D74}" srcOrd="3" destOrd="0" parTransId="{6C5F8AA5-329E-404E-8283-C147AE0D2C7D}" sibTransId="{F46304A5-82E6-49C1-8B0E-D636FCC8BEF9}"/>
    <dgm:cxn modelId="{93E3B1FE-3A1F-4390-A8A1-D58DBAFB303E}" srcId="{EA753DAB-A15B-4193-A698-73C0DEDFD93F}" destId="{91E41584-933A-455F-9857-E76C622463C1}" srcOrd="2" destOrd="0" parTransId="{759DCA0B-CF34-4722-AADC-F10BCCF492B7}" sibTransId="{E7D8DC37-F310-4ED6-9B90-A804AFBDEA7C}"/>
    <dgm:cxn modelId="{3494D452-21C3-4F71-A423-C89BD389BB18}" type="presParOf" srcId="{C4553BF8-1BAB-491A-B35E-74C33F8A5478}" destId="{0A35D45B-D772-4F85-8C02-2E73EECCE88F}" srcOrd="0" destOrd="0" presId="urn:microsoft.com/office/officeart/2008/layout/AscendingPictureAccentProcess"/>
    <dgm:cxn modelId="{F074B33F-1211-4011-BF04-F4A6F95D15D5}" type="presParOf" srcId="{C4553BF8-1BAB-491A-B35E-74C33F8A5478}" destId="{4FA3E50F-A582-4170-88D1-833B3B0D2EAF}" srcOrd="1" destOrd="0" presId="urn:microsoft.com/office/officeart/2008/layout/AscendingPictureAccentProcess"/>
    <dgm:cxn modelId="{C8488E65-44D0-424A-B43A-D93C94044FB0}" type="presParOf" srcId="{C4553BF8-1BAB-491A-B35E-74C33F8A5478}" destId="{A5B719E1-E799-4CF4-B2C5-B6C0DC27EA43}" srcOrd="2" destOrd="0" presId="urn:microsoft.com/office/officeart/2008/layout/AscendingPictureAccentProcess"/>
    <dgm:cxn modelId="{8A85BE70-9ABB-43BC-AE41-59B36FE50603}" type="presParOf" srcId="{C4553BF8-1BAB-491A-B35E-74C33F8A5478}" destId="{CBBF016B-2F8A-4B45-912F-8EFBEEC7A0F7}" srcOrd="3" destOrd="0" presId="urn:microsoft.com/office/officeart/2008/layout/AscendingPictureAccentProcess"/>
    <dgm:cxn modelId="{B905A6FA-45D1-4A6C-81C5-D3DC77CA4C9A}" type="presParOf" srcId="{C4553BF8-1BAB-491A-B35E-74C33F8A5478}" destId="{E378C758-2429-43FA-B65C-51DE393D4D8E}" srcOrd="4" destOrd="0" presId="urn:microsoft.com/office/officeart/2008/layout/AscendingPictureAccentProcess"/>
    <dgm:cxn modelId="{257251E7-1FA4-4E8B-B294-04368CFB5E55}" type="presParOf" srcId="{C4553BF8-1BAB-491A-B35E-74C33F8A5478}" destId="{6EDEEB5A-67F0-4F71-8BD4-3C342D703DF9}" srcOrd="5" destOrd="0" presId="urn:microsoft.com/office/officeart/2008/layout/AscendingPictureAccentProcess"/>
    <dgm:cxn modelId="{BC03E4D2-A8FE-422B-9587-CBE6250A15B1}" type="presParOf" srcId="{C4553BF8-1BAB-491A-B35E-74C33F8A5478}" destId="{92387FA6-8A8D-4F51-A6D0-D3583528149A}" srcOrd="6" destOrd="0" presId="urn:microsoft.com/office/officeart/2008/layout/AscendingPictureAccentProcess"/>
    <dgm:cxn modelId="{BD9A057B-84DD-4BD0-8AFC-7C200E20E8E1}" type="presParOf" srcId="{C4553BF8-1BAB-491A-B35E-74C33F8A5478}" destId="{092F5DEF-1F01-4F4C-9673-ABD047D23201}" srcOrd="7" destOrd="0" presId="urn:microsoft.com/office/officeart/2008/layout/AscendingPictureAccentProcess"/>
    <dgm:cxn modelId="{7128168C-3F23-4B18-B257-A34A6404072C}" type="presParOf" srcId="{C4553BF8-1BAB-491A-B35E-74C33F8A5478}" destId="{04274878-71E6-440E-AE86-3130FA127053}" srcOrd="8" destOrd="0" presId="urn:microsoft.com/office/officeart/2008/layout/AscendingPictureAccentProcess"/>
    <dgm:cxn modelId="{AD1419ED-284A-4C8C-B395-A378A6868C9E}" type="presParOf" srcId="{C4553BF8-1BAB-491A-B35E-74C33F8A5478}" destId="{C98D865A-B91F-47CA-B175-4950AC00F1A6}" srcOrd="9" destOrd="0" presId="urn:microsoft.com/office/officeart/2008/layout/AscendingPictureAccentProcess"/>
    <dgm:cxn modelId="{0FEA6590-AA0A-4B62-9487-72786A6B8565}" type="presParOf" srcId="{C4553BF8-1BAB-491A-B35E-74C33F8A5478}" destId="{17DC5221-256F-48D2-8320-DAF9359BEE8D}" srcOrd="10" destOrd="0" presId="urn:microsoft.com/office/officeart/2008/layout/AscendingPictureAccentProcess"/>
    <dgm:cxn modelId="{2E5D43CC-D5A0-48C5-A380-F74F720B81C6}" type="presParOf" srcId="{C4553BF8-1BAB-491A-B35E-74C33F8A5478}" destId="{BFE585ED-AF69-44C5-BB0E-9E6FFE5B24EA}" srcOrd="11" destOrd="0" presId="urn:microsoft.com/office/officeart/2008/layout/AscendingPictureAccentProcess"/>
    <dgm:cxn modelId="{B0566CE9-A67D-4613-98BC-D8A6A1B07E6D}" type="presParOf" srcId="{C4553BF8-1BAB-491A-B35E-74C33F8A5478}" destId="{213C0E49-A2CC-4DA0-9D20-A68AF635F5E9}" srcOrd="12" destOrd="0" presId="urn:microsoft.com/office/officeart/2008/layout/AscendingPictureAccentProcess"/>
    <dgm:cxn modelId="{6D353304-943E-4CD8-9062-2CC19A471257}" type="presParOf" srcId="{C4553BF8-1BAB-491A-B35E-74C33F8A5478}" destId="{7B8D7073-D382-47C0-BAA9-0C34950CFB5C}" srcOrd="13" destOrd="0" presId="urn:microsoft.com/office/officeart/2008/layout/AscendingPictureAccentProcess"/>
    <dgm:cxn modelId="{22996164-FF74-488C-B475-E92F8597EFB0}" type="presParOf" srcId="{C4553BF8-1BAB-491A-B35E-74C33F8A5478}" destId="{419C36F7-5F98-4D7B-981B-FCB34C85A989}" srcOrd="14" destOrd="0" presId="urn:microsoft.com/office/officeart/2008/layout/AscendingPictureAccentProcess"/>
    <dgm:cxn modelId="{21F023B1-A6FC-4F42-A2CF-5F28740B8FC6}" type="presParOf" srcId="{419C36F7-5F98-4D7B-981B-FCB34C85A989}" destId="{FB725AF3-C6AE-4CC3-991A-FA985FF90F13}" srcOrd="0" destOrd="0" presId="urn:microsoft.com/office/officeart/2008/layout/AscendingPictureAccentProcess"/>
    <dgm:cxn modelId="{E5829539-793A-4D6B-B1B8-27D57CA0E35E}" type="presParOf" srcId="{C4553BF8-1BAB-491A-B35E-74C33F8A5478}" destId="{A3D158FA-4E90-4FF8-90E2-53B49D6F2034}" srcOrd="15" destOrd="0" presId="urn:microsoft.com/office/officeart/2008/layout/AscendingPictureAccentProcess"/>
    <dgm:cxn modelId="{8330BA89-0557-4095-B577-0DB27241706E}" type="presParOf" srcId="{C4553BF8-1BAB-491A-B35E-74C33F8A5478}" destId="{AC5083F6-42EF-4F71-BDB5-135398190CBB}" srcOrd="16" destOrd="0" presId="urn:microsoft.com/office/officeart/2008/layout/AscendingPictureAccentProcess"/>
    <dgm:cxn modelId="{E2D345E4-6E42-4115-A59E-0CA6C8372807}" type="presParOf" srcId="{C4553BF8-1BAB-491A-B35E-74C33F8A5478}" destId="{21968606-23A8-4650-AB9B-4634B01928A4}" srcOrd="17" destOrd="0" presId="urn:microsoft.com/office/officeart/2008/layout/AscendingPictureAccentProcess"/>
    <dgm:cxn modelId="{49013E59-F8F7-479D-B03A-C877132F03E7}" type="presParOf" srcId="{21968606-23A8-4650-AB9B-4634B01928A4}" destId="{012523F7-42AE-45F1-B1CE-4B854D432E7E}" srcOrd="0" destOrd="0" presId="urn:microsoft.com/office/officeart/2008/layout/AscendingPictureAccentProcess"/>
    <dgm:cxn modelId="{B8C156C1-37E8-4B29-AF1B-D3C6FCAA1822}" type="presParOf" srcId="{C4553BF8-1BAB-491A-B35E-74C33F8A5478}" destId="{4DD87B8E-E233-4D43-BE77-3F5E174FA504}" srcOrd="18" destOrd="0" presId="urn:microsoft.com/office/officeart/2008/layout/AscendingPictureAccentProcess"/>
    <dgm:cxn modelId="{E5493E05-6AF8-4237-8626-03D2BFF6C853}" type="presParOf" srcId="{C4553BF8-1BAB-491A-B35E-74C33F8A5478}" destId="{5C37F0C1-6B06-47EE-AD1E-DC88D568D498}" srcOrd="19" destOrd="0" presId="urn:microsoft.com/office/officeart/2008/layout/AscendingPictureAccentProcess"/>
    <dgm:cxn modelId="{68E86E0B-9EA1-4F85-B993-C8996EC21B0F}" type="presParOf" srcId="{C4553BF8-1BAB-491A-B35E-74C33F8A5478}" destId="{E40710D0-04BC-4C91-8846-FEE7525DADB5}" srcOrd="20" destOrd="0" presId="urn:microsoft.com/office/officeart/2008/layout/AscendingPictureAccentProcess"/>
    <dgm:cxn modelId="{BE2AB59F-8EB3-487D-A5F5-0DDD36D4A5C4}" type="presParOf" srcId="{E40710D0-04BC-4C91-8846-FEE7525DADB5}" destId="{FC0D1F59-EDEF-43A8-B880-B6C7697BB32F}" srcOrd="0" destOrd="0" presId="urn:microsoft.com/office/officeart/2008/layout/AscendingPictureAccentProcess"/>
    <dgm:cxn modelId="{AAA4465E-13D9-4DB2-9C6B-3BC424D83EAF}" type="presParOf" srcId="{C4553BF8-1BAB-491A-B35E-74C33F8A5478}" destId="{3951689A-18F3-472F-84C9-D1B533EB0B15}" srcOrd="21" destOrd="0" presId="urn:microsoft.com/office/officeart/2008/layout/AscendingPictureAccentProcess"/>
    <dgm:cxn modelId="{12261255-E172-4305-814E-F08BCD5B16B2}" type="presParOf" srcId="{C4553BF8-1BAB-491A-B35E-74C33F8A5478}" destId="{9C951B06-EEDC-4457-AA3E-7055A936FF4D}" srcOrd="22" destOrd="0" presId="urn:microsoft.com/office/officeart/2008/layout/AscendingPictureAccentProcess"/>
    <dgm:cxn modelId="{FA0B6919-0DAE-4092-A011-7FAB1DFE173B}" type="presParOf" srcId="{9C951B06-EEDC-4457-AA3E-7055A936FF4D}" destId="{5C9D3678-A33C-41B5-81B3-0D5D526C9E4D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81542D-75E9-4AB4-B29E-1B625A45397C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PT"/>
        </a:p>
      </dgm:t>
    </dgm:pt>
    <dgm:pt modelId="{1B2C8015-56F8-42BE-9885-51B06DBBF4BE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800" b="1" noProof="0" dirty="0">
              <a:solidFill>
                <a:srgbClr val="2E5369"/>
              </a:solidFill>
            </a:rPr>
            <a:t>Restituição</a:t>
          </a:r>
          <a:endParaRPr lang="pt-PT" sz="2400" b="1" noProof="0" dirty="0">
            <a:solidFill>
              <a:srgbClr val="2E5369"/>
            </a:solidFill>
          </a:endParaRPr>
        </a:p>
      </dgm:t>
    </dgm:pt>
    <dgm:pt modelId="{BAB00EBB-2BF7-4B9F-8965-B043936E26EF}" type="parTrans" cxnId="{4D799F14-F2A7-4599-8942-B40C8F409E34}">
      <dgm:prSet/>
      <dgm:spPr/>
      <dgm:t>
        <a:bodyPr/>
        <a:lstStyle/>
        <a:p>
          <a:endParaRPr lang="pt-PT" sz="2800" noProof="0" dirty="0"/>
        </a:p>
      </dgm:t>
    </dgm:pt>
    <dgm:pt modelId="{2E2C838E-A6A0-41DD-AD0C-2B4AE7A00DB9}" type="sibTrans" cxnId="{4D799F14-F2A7-4599-8942-B40C8F409E34}">
      <dgm:prSet/>
      <dgm:spPr/>
      <dgm:t>
        <a:bodyPr/>
        <a:lstStyle/>
        <a:p>
          <a:endParaRPr lang="pt-PT" sz="2800" noProof="0" dirty="0"/>
        </a:p>
      </dgm:t>
    </dgm:pt>
    <dgm:pt modelId="{DC884E8D-FFED-4EAD-9857-A83E8154C82A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200" b="1" noProof="0" dirty="0">
              <a:solidFill>
                <a:srgbClr val="2E5369"/>
              </a:solidFill>
            </a:rPr>
            <a:t>Estereorrestituição</a:t>
          </a:r>
        </a:p>
      </dgm:t>
    </dgm:pt>
    <dgm:pt modelId="{0B4F8948-2B82-4E3F-A584-4D016F8E9818}" type="parTrans" cxnId="{D05EF9FD-4585-4D57-B4FA-BF561C9C383E}">
      <dgm:prSet/>
      <dgm:spPr/>
      <dgm:t>
        <a:bodyPr/>
        <a:lstStyle/>
        <a:p>
          <a:endParaRPr lang="pt-PT" sz="2800" noProof="0" dirty="0"/>
        </a:p>
      </dgm:t>
    </dgm:pt>
    <dgm:pt modelId="{BD789724-B3E1-4D53-AE10-ABD07AC5ED65}" type="sibTrans" cxnId="{D05EF9FD-4585-4D57-B4FA-BF561C9C383E}">
      <dgm:prSet/>
      <dgm:spPr/>
      <dgm:t>
        <a:bodyPr/>
        <a:lstStyle/>
        <a:p>
          <a:endParaRPr lang="pt-PT" sz="2800" noProof="0" dirty="0"/>
        </a:p>
      </dgm:t>
    </dgm:pt>
    <dgm:pt modelId="{6F0D56EF-EEFA-4AF9-8C20-258061DD479F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200" b="1" noProof="0" dirty="0">
              <a:solidFill>
                <a:srgbClr val="2E5369"/>
              </a:solidFill>
            </a:rPr>
            <a:t>Modelação 3D</a:t>
          </a:r>
        </a:p>
      </dgm:t>
    </dgm:pt>
    <dgm:pt modelId="{A1F3F36E-650D-4212-98C9-4930F7F2DD7C}" type="parTrans" cxnId="{22BF7239-A7FC-4C10-811C-05A33A09BEA3}">
      <dgm:prSet/>
      <dgm:spPr/>
      <dgm:t>
        <a:bodyPr/>
        <a:lstStyle/>
        <a:p>
          <a:endParaRPr lang="pt-PT" sz="2800" noProof="0" dirty="0"/>
        </a:p>
      </dgm:t>
    </dgm:pt>
    <dgm:pt modelId="{3AEC6F46-6143-48A0-8B8C-DEDBB06C5097}" type="sibTrans" cxnId="{22BF7239-A7FC-4C10-811C-05A33A09BEA3}">
      <dgm:prSet/>
      <dgm:spPr/>
      <dgm:t>
        <a:bodyPr/>
        <a:lstStyle/>
        <a:p>
          <a:endParaRPr lang="pt-PT" sz="2800" noProof="0" dirty="0"/>
        </a:p>
      </dgm:t>
    </dgm:pt>
    <dgm:pt modelId="{1839E85F-0826-44FD-8ED4-674EC1F31D29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200" b="1" noProof="0" dirty="0">
              <a:solidFill>
                <a:srgbClr val="2E5369"/>
              </a:solidFill>
            </a:rPr>
            <a:t>Terreno</a:t>
          </a:r>
        </a:p>
      </dgm:t>
    </dgm:pt>
    <dgm:pt modelId="{8735E517-C353-4BFB-8F71-5075CEA156B9}" type="parTrans" cxnId="{046B59CC-EEBF-4394-9AA6-428C4DF28EE9}">
      <dgm:prSet/>
      <dgm:spPr/>
      <dgm:t>
        <a:bodyPr/>
        <a:lstStyle/>
        <a:p>
          <a:endParaRPr lang="pt-PT" sz="2800" noProof="0" dirty="0"/>
        </a:p>
      </dgm:t>
    </dgm:pt>
    <dgm:pt modelId="{4E3751F0-4DB6-40D7-A91A-2CB2C447E718}" type="sibTrans" cxnId="{046B59CC-EEBF-4394-9AA6-428C4DF28EE9}">
      <dgm:prSet/>
      <dgm:spPr/>
      <dgm:t>
        <a:bodyPr/>
        <a:lstStyle/>
        <a:p>
          <a:endParaRPr lang="pt-PT" sz="2800" noProof="0" dirty="0"/>
        </a:p>
      </dgm:t>
    </dgm:pt>
    <dgm:pt modelId="{0F6962F3-C903-497A-BA71-CBB6315E69D0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200" b="1" noProof="0" dirty="0">
              <a:solidFill>
                <a:srgbClr val="2E5369"/>
              </a:solidFill>
            </a:rPr>
            <a:t>Ortorretificação</a:t>
          </a:r>
        </a:p>
      </dgm:t>
    </dgm:pt>
    <dgm:pt modelId="{4F7FDB4E-9D7E-48E9-82D9-9B8DDDD8E3BA}" type="parTrans" cxnId="{F15CE3DA-A428-4BE0-9339-E44023C4B7F1}">
      <dgm:prSet/>
      <dgm:spPr/>
      <dgm:t>
        <a:bodyPr/>
        <a:lstStyle/>
        <a:p>
          <a:endParaRPr lang="pt-PT" sz="2800" noProof="0" dirty="0"/>
        </a:p>
      </dgm:t>
    </dgm:pt>
    <dgm:pt modelId="{839AE30E-A2D0-4D5B-8FC8-B179716F1BCB}" type="sibTrans" cxnId="{F15CE3DA-A428-4BE0-9339-E44023C4B7F1}">
      <dgm:prSet/>
      <dgm:spPr/>
      <dgm:t>
        <a:bodyPr/>
        <a:lstStyle/>
        <a:p>
          <a:endParaRPr lang="pt-PT" sz="2800" noProof="0" dirty="0"/>
        </a:p>
      </dgm:t>
    </dgm:pt>
    <dgm:pt modelId="{63F1D544-3AAB-4F72-B1BA-53F147D9F069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200" b="1" noProof="0" dirty="0">
              <a:solidFill>
                <a:srgbClr val="2E5369"/>
              </a:solidFill>
            </a:rPr>
            <a:t>Urbano</a:t>
          </a:r>
        </a:p>
      </dgm:t>
    </dgm:pt>
    <dgm:pt modelId="{22CB6945-0BED-433F-9CD4-F53603A90FE6}" type="parTrans" cxnId="{7CB057CA-D973-4968-A088-08189CBA8CD6}">
      <dgm:prSet/>
      <dgm:spPr/>
      <dgm:t>
        <a:bodyPr/>
        <a:lstStyle/>
        <a:p>
          <a:endParaRPr lang="pt-PT" sz="2800" noProof="0" dirty="0"/>
        </a:p>
      </dgm:t>
    </dgm:pt>
    <dgm:pt modelId="{02B8544F-13EB-4989-82C2-BC1C02C508B1}" type="sibTrans" cxnId="{7CB057CA-D973-4968-A088-08189CBA8CD6}">
      <dgm:prSet/>
      <dgm:spPr/>
      <dgm:t>
        <a:bodyPr/>
        <a:lstStyle/>
        <a:p>
          <a:endParaRPr lang="pt-PT" sz="2800" noProof="0" dirty="0"/>
        </a:p>
      </dgm:t>
    </dgm:pt>
    <dgm:pt modelId="{411B3799-AF27-4F52-8AD8-8A54E026E171}" type="pres">
      <dgm:prSet presAssocID="{1D81542D-75E9-4AB4-B29E-1B625A45397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CED617E-93D7-4197-9210-8B310D4AF373}" type="pres">
      <dgm:prSet presAssocID="{1B2C8015-56F8-42BE-9885-51B06DBBF4BE}" presName="hierRoot1" presStyleCnt="0">
        <dgm:presLayoutVars>
          <dgm:hierBranch val="init"/>
        </dgm:presLayoutVars>
      </dgm:prSet>
      <dgm:spPr/>
    </dgm:pt>
    <dgm:pt modelId="{4D666D3B-5919-4B84-B61E-F5955217A446}" type="pres">
      <dgm:prSet presAssocID="{1B2C8015-56F8-42BE-9885-51B06DBBF4BE}" presName="rootComposite1" presStyleCnt="0"/>
      <dgm:spPr/>
    </dgm:pt>
    <dgm:pt modelId="{1F179463-C120-42DB-BA65-BDF28DE50FB1}" type="pres">
      <dgm:prSet presAssocID="{1B2C8015-56F8-42BE-9885-51B06DBBF4BE}" presName="rootText1" presStyleLbl="node0" presStyleIdx="0" presStyleCnt="1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EDF8ACC5-6D4B-472A-8B6E-C92CC41C6A32}" type="pres">
      <dgm:prSet presAssocID="{1B2C8015-56F8-42BE-9885-51B06DBBF4BE}" presName="rootConnector1" presStyleLbl="node1" presStyleIdx="0" presStyleCnt="0"/>
      <dgm:spPr/>
    </dgm:pt>
    <dgm:pt modelId="{E9DE0F5B-78FE-44FE-A3E8-F807B1455C3C}" type="pres">
      <dgm:prSet presAssocID="{1B2C8015-56F8-42BE-9885-51B06DBBF4BE}" presName="hierChild2" presStyleCnt="0"/>
      <dgm:spPr/>
    </dgm:pt>
    <dgm:pt modelId="{8C297198-C2FC-46F5-8C4C-788C3768274A}" type="pres">
      <dgm:prSet presAssocID="{0B4F8948-2B82-4E3F-A584-4D016F8E9818}" presName="Name37" presStyleLbl="parChTrans1D2" presStyleIdx="0" presStyleCnt="3"/>
      <dgm:spPr/>
    </dgm:pt>
    <dgm:pt modelId="{162DA6B7-BA56-44E7-822C-FB47F5B8C32D}" type="pres">
      <dgm:prSet presAssocID="{DC884E8D-FFED-4EAD-9857-A83E8154C82A}" presName="hierRoot2" presStyleCnt="0">
        <dgm:presLayoutVars>
          <dgm:hierBranch val="init"/>
        </dgm:presLayoutVars>
      </dgm:prSet>
      <dgm:spPr/>
    </dgm:pt>
    <dgm:pt modelId="{193C31C9-6C81-4DC7-8091-D1A8C13B8F59}" type="pres">
      <dgm:prSet presAssocID="{DC884E8D-FFED-4EAD-9857-A83E8154C82A}" presName="rootComposite" presStyleCnt="0"/>
      <dgm:spPr/>
    </dgm:pt>
    <dgm:pt modelId="{8E17B8C5-76CC-41AB-AB67-DC24E375C118}" type="pres">
      <dgm:prSet presAssocID="{DC884E8D-FFED-4EAD-9857-A83E8154C82A}" presName="rootText" presStyleLbl="node2" presStyleIdx="0" presStyleCnt="3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0C101006-E424-43F1-A3B5-8128B0CDEF16}" type="pres">
      <dgm:prSet presAssocID="{DC884E8D-FFED-4EAD-9857-A83E8154C82A}" presName="rootConnector" presStyleLbl="node2" presStyleIdx="0" presStyleCnt="3"/>
      <dgm:spPr/>
    </dgm:pt>
    <dgm:pt modelId="{D8F212E2-D38F-440E-8A86-77E372791DCC}" type="pres">
      <dgm:prSet presAssocID="{DC884E8D-FFED-4EAD-9857-A83E8154C82A}" presName="hierChild4" presStyleCnt="0"/>
      <dgm:spPr/>
    </dgm:pt>
    <dgm:pt modelId="{A44DB58E-B134-413B-8395-EF021C468FAF}" type="pres">
      <dgm:prSet presAssocID="{DC884E8D-FFED-4EAD-9857-A83E8154C82A}" presName="hierChild5" presStyleCnt="0"/>
      <dgm:spPr/>
    </dgm:pt>
    <dgm:pt modelId="{123E5C45-A925-43BE-BD23-CEB234C14408}" type="pres">
      <dgm:prSet presAssocID="{A1F3F36E-650D-4212-98C9-4930F7F2DD7C}" presName="Name37" presStyleLbl="parChTrans1D2" presStyleIdx="1" presStyleCnt="3"/>
      <dgm:spPr/>
    </dgm:pt>
    <dgm:pt modelId="{D7762D08-7317-4AFB-9CAE-57F082D7AD75}" type="pres">
      <dgm:prSet presAssocID="{6F0D56EF-EEFA-4AF9-8C20-258061DD479F}" presName="hierRoot2" presStyleCnt="0">
        <dgm:presLayoutVars>
          <dgm:hierBranch val="init"/>
        </dgm:presLayoutVars>
      </dgm:prSet>
      <dgm:spPr/>
    </dgm:pt>
    <dgm:pt modelId="{2581D4B0-0BC5-4FD5-94D5-E34629E840D4}" type="pres">
      <dgm:prSet presAssocID="{6F0D56EF-EEFA-4AF9-8C20-258061DD479F}" presName="rootComposite" presStyleCnt="0"/>
      <dgm:spPr/>
    </dgm:pt>
    <dgm:pt modelId="{FE1D4B55-9C06-467C-97C5-A6522E445EFD}" type="pres">
      <dgm:prSet presAssocID="{6F0D56EF-EEFA-4AF9-8C20-258061DD479F}" presName="rootText" presStyleLbl="node2" presStyleIdx="1" presStyleCnt="3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274F976F-2D99-4623-BFFE-52B6999AEB70}" type="pres">
      <dgm:prSet presAssocID="{6F0D56EF-EEFA-4AF9-8C20-258061DD479F}" presName="rootConnector" presStyleLbl="node2" presStyleIdx="1" presStyleCnt="3"/>
      <dgm:spPr/>
    </dgm:pt>
    <dgm:pt modelId="{542907FE-DB79-4A14-959F-A1B6D308DD38}" type="pres">
      <dgm:prSet presAssocID="{6F0D56EF-EEFA-4AF9-8C20-258061DD479F}" presName="hierChild4" presStyleCnt="0"/>
      <dgm:spPr/>
    </dgm:pt>
    <dgm:pt modelId="{C75E29B7-7E74-4A75-90ED-12E7498E6105}" type="pres">
      <dgm:prSet presAssocID="{8735E517-C353-4BFB-8F71-5075CEA156B9}" presName="Name37" presStyleLbl="parChTrans1D3" presStyleIdx="0" presStyleCnt="2"/>
      <dgm:spPr/>
    </dgm:pt>
    <dgm:pt modelId="{240304DC-F3A5-4583-8CA8-42E18BAA1552}" type="pres">
      <dgm:prSet presAssocID="{1839E85F-0826-44FD-8ED4-674EC1F31D29}" presName="hierRoot2" presStyleCnt="0">
        <dgm:presLayoutVars>
          <dgm:hierBranch val="init"/>
        </dgm:presLayoutVars>
      </dgm:prSet>
      <dgm:spPr/>
    </dgm:pt>
    <dgm:pt modelId="{7197D386-82C8-497E-AAC8-4EC2DE64331D}" type="pres">
      <dgm:prSet presAssocID="{1839E85F-0826-44FD-8ED4-674EC1F31D29}" presName="rootComposite" presStyleCnt="0"/>
      <dgm:spPr/>
    </dgm:pt>
    <dgm:pt modelId="{BFD605B6-8A15-4DE2-B8F7-CC4E9268E216}" type="pres">
      <dgm:prSet presAssocID="{1839E85F-0826-44FD-8ED4-674EC1F31D29}" presName="rootText" presStyleLbl="node3" presStyleIdx="0" presStyleCnt="2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43AD3D40-0A69-464C-BCD3-3C2618CDA2A4}" type="pres">
      <dgm:prSet presAssocID="{1839E85F-0826-44FD-8ED4-674EC1F31D29}" presName="rootConnector" presStyleLbl="node3" presStyleIdx="0" presStyleCnt="2"/>
      <dgm:spPr/>
    </dgm:pt>
    <dgm:pt modelId="{5B0CA2B1-513E-4A5F-A5C0-E769F21CD1E7}" type="pres">
      <dgm:prSet presAssocID="{1839E85F-0826-44FD-8ED4-674EC1F31D29}" presName="hierChild4" presStyleCnt="0"/>
      <dgm:spPr/>
    </dgm:pt>
    <dgm:pt modelId="{91F86AA7-3BFE-45CF-BD7D-FFB19EE94E4A}" type="pres">
      <dgm:prSet presAssocID="{1839E85F-0826-44FD-8ED4-674EC1F31D29}" presName="hierChild5" presStyleCnt="0"/>
      <dgm:spPr/>
    </dgm:pt>
    <dgm:pt modelId="{483EE070-191A-4087-9E13-D12D358C4E36}" type="pres">
      <dgm:prSet presAssocID="{22CB6945-0BED-433F-9CD4-F53603A90FE6}" presName="Name37" presStyleLbl="parChTrans1D3" presStyleIdx="1" presStyleCnt="2"/>
      <dgm:spPr/>
    </dgm:pt>
    <dgm:pt modelId="{04B109CD-5CFF-42D8-928B-408C7E116C0C}" type="pres">
      <dgm:prSet presAssocID="{63F1D544-3AAB-4F72-B1BA-53F147D9F069}" presName="hierRoot2" presStyleCnt="0">
        <dgm:presLayoutVars>
          <dgm:hierBranch val="init"/>
        </dgm:presLayoutVars>
      </dgm:prSet>
      <dgm:spPr/>
    </dgm:pt>
    <dgm:pt modelId="{95D721A3-A83B-4480-9928-2723A88B7F9A}" type="pres">
      <dgm:prSet presAssocID="{63F1D544-3AAB-4F72-B1BA-53F147D9F069}" presName="rootComposite" presStyleCnt="0"/>
      <dgm:spPr/>
    </dgm:pt>
    <dgm:pt modelId="{2EA50C5E-C2A7-4B2C-9119-21E6B27B1A72}" type="pres">
      <dgm:prSet presAssocID="{63F1D544-3AAB-4F72-B1BA-53F147D9F069}" presName="rootText" presStyleLbl="node3" presStyleIdx="1" presStyleCnt="2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24873CAA-7C72-4B6C-AE7C-31E37E9FCE9C}" type="pres">
      <dgm:prSet presAssocID="{63F1D544-3AAB-4F72-B1BA-53F147D9F069}" presName="rootConnector" presStyleLbl="node3" presStyleIdx="1" presStyleCnt="2"/>
      <dgm:spPr/>
    </dgm:pt>
    <dgm:pt modelId="{AA417900-9401-4EBB-A209-C6CA7DAE3324}" type="pres">
      <dgm:prSet presAssocID="{63F1D544-3AAB-4F72-B1BA-53F147D9F069}" presName="hierChild4" presStyleCnt="0"/>
      <dgm:spPr/>
    </dgm:pt>
    <dgm:pt modelId="{12B2EA1C-D0AD-4A8C-9347-78DAF0737501}" type="pres">
      <dgm:prSet presAssocID="{63F1D544-3AAB-4F72-B1BA-53F147D9F069}" presName="hierChild5" presStyleCnt="0"/>
      <dgm:spPr/>
    </dgm:pt>
    <dgm:pt modelId="{A5188C45-C537-4224-82A0-FB8327400B9B}" type="pres">
      <dgm:prSet presAssocID="{6F0D56EF-EEFA-4AF9-8C20-258061DD479F}" presName="hierChild5" presStyleCnt="0"/>
      <dgm:spPr/>
    </dgm:pt>
    <dgm:pt modelId="{68F66727-28A2-46C0-A3F0-74F909593A2D}" type="pres">
      <dgm:prSet presAssocID="{4F7FDB4E-9D7E-48E9-82D9-9B8DDDD8E3BA}" presName="Name37" presStyleLbl="parChTrans1D2" presStyleIdx="2" presStyleCnt="3"/>
      <dgm:spPr/>
    </dgm:pt>
    <dgm:pt modelId="{6FCD6F62-1648-4254-A65B-15D1423C5658}" type="pres">
      <dgm:prSet presAssocID="{0F6962F3-C903-497A-BA71-CBB6315E69D0}" presName="hierRoot2" presStyleCnt="0">
        <dgm:presLayoutVars>
          <dgm:hierBranch val="init"/>
        </dgm:presLayoutVars>
      </dgm:prSet>
      <dgm:spPr/>
    </dgm:pt>
    <dgm:pt modelId="{63E68462-DA8C-410D-BDFC-00C87654C3FF}" type="pres">
      <dgm:prSet presAssocID="{0F6962F3-C903-497A-BA71-CBB6315E69D0}" presName="rootComposite" presStyleCnt="0"/>
      <dgm:spPr/>
    </dgm:pt>
    <dgm:pt modelId="{C7F7DC7B-B64D-4E7C-B4D2-6AD1CB48A4F8}" type="pres">
      <dgm:prSet presAssocID="{0F6962F3-C903-497A-BA71-CBB6315E69D0}" presName="rootText" presStyleLbl="node2" presStyleIdx="2" presStyleCnt="3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9502FEDB-0E75-4691-9DB5-D540A6B69D8C}" type="pres">
      <dgm:prSet presAssocID="{0F6962F3-C903-497A-BA71-CBB6315E69D0}" presName="rootConnector" presStyleLbl="node2" presStyleIdx="2" presStyleCnt="3"/>
      <dgm:spPr/>
    </dgm:pt>
    <dgm:pt modelId="{756C4DCB-658F-446C-9AE3-B072CB5DEA43}" type="pres">
      <dgm:prSet presAssocID="{0F6962F3-C903-497A-BA71-CBB6315E69D0}" presName="hierChild4" presStyleCnt="0"/>
      <dgm:spPr/>
    </dgm:pt>
    <dgm:pt modelId="{CFE817F2-F290-42A6-A32F-A6C4EFDDDB93}" type="pres">
      <dgm:prSet presAssocID="{0F6962F3-C903-497A-BA71-CBB6315E69D0}" presName="hierChild5" presStyleCnt="0"/>
      <dgm:spPr/>
    </dgm:pt>
    <dgm:pt modelId="{0850E807-4BB1-4A2C-AA4C-9F6E370D3A08}" type="pres">
      <dgm:prSet presAssocID="{1B2C8015-56F8-42BE-9885-51B06DBBF4BE}" presName="hierChild3" presStyleCnt="0"/>
      <dgm:spPr/>
    </dgm:pt>
  </dgm:ptLst>
  <dgm:cxnLst>
    <dgm:cxn modelId="{E9887E03-B5A9-463D-8DCD-8C9D76F96A61}" type="presOf" srcId="{1839E85F-0826-44FD-8ED4-674EC1F31D29}" destId="{43AD3D40-0A69-464C-BCD3-3C2618CDA2A4}" srcOrd="1" destOrd="0" presId="urn:microsoft.com/office/officeart/2005/8/layout/orgChart1"/>
    <dgm:cxn modelId="{4D799F14-F2A7-4599-8942-B40C8F409E34}" srcId="{1D81542D-75E9-4AB4-B29E-1B625A45397C}" destId="{1B2C8015-56F8-42BE-9885-51B06DBBF4BE}" srcOrd="0" destOrd="0" parTransId="{BAB00EBB-2BF7-4B9F-8965-B043936E26EF}" sibTransId="{2E2C838E-A6A0-41DD-AD0C-2B4AE7A00DB9}"/>
    <dgm:cxn modelId="{88E89B2A-851C-4EF8-AD10-E642367C8201}" type="presOf" srcId="{63F1D544-3AAB-4F72-B1BA-53F147D9F069}" destId="{24873CAA-7C72-4B6C-AE7C-31E37E9FCE9C}" srcOrd="1" destOrd="0" presId="urn:microsoft.com/office/officeart/2005/8/layout/orgChart1"/>
    <dgm:cxn modelId="{22BF7239-A7FC-4C10-811C-05A33A09BEA3}" srcId="{1B2C8015-56F8-42BE-9885-51B06DBBF4BE}" destId="{6F0D56EF-EEFA-4AF9-8C20-258061DD479F}" srcOrd="1" destOrd="0" parTransId="{A1F3F36E-650D-4212-98C9-4930F7F2DD7C}" sibTransId="{3AEC6F46-6143-48A0-8B8C-DEDBB06C5097}"/>
    <dgm:cxn modelId="{C77CF269-DFF1-4B34-9FC5-A7FB6B53F285}" type="presOf" srcId="{6F0D56EF-EEFA-4AF9-8C20-258061DD479F}" destId="{FE1D4B55-9C06-467C-97C5-A6522E445EFD}" srcOrd="0" destOrd="0" presId="urn:microsoft.com/office/officeart/2005/8/layout/orgChart1"/>
    <dgm:cxn modelId="{A36D556B-801B-4325-9581-5FE190F80060}" type="presOf" srcId="{1B2C8015-56F8-42BE-9885-51B06DBBF4BE}" destId="{1F179463-C120-42DB-BA65-BDF28DE50FB1}" srcOrd="0" destOrd="0" presId="urn:microsoft.com/office/officeart/2005/8/layout/orgChart1"/>
    <dgm:cxn modelId="{B4DAB26D-ADD1-4837-9801-0B8F98F37C8A}" type="presOf" srcId="{0F6962F3-C903-497A-BA71-CBB6315E69D0}" destId="{9502FEDB-0E75-4691-9DB5-D540A6B69D8C}" srcOrd="1" destOrd="0" presId="urn:microsoft.com/office/officeart/2005/8/layout/orgChart1"/>
    <dgm:cxn modelId="{BD64E270-5273-49BC-8A1E-72F72DFC8557}" type="presOf" srcId="{8735E517-C353-4BFB-8F71-5075CEA156B9}" destId="{C75E29B7-7E74-4A75-90ED-12E7498E6105}" srcOrd="0" destOrd="0" presId="urn:microsoft.com/office/officeart/2005/8/layout/orgChart1"/>
    <dgm:cxn modelId="{98329B53-2D6A-4D2C-8351-D4501D0E7601}" type="presOf" srcId="{1839E85F-0826-44FD-8ED4-674EC1F31D29}" destId="{BFD605B6-8A15-4DE2-B8F7-CC4E9268E216}" srcOrd="0" destOrd="0" presId="urn:microsoft.com/office/officeart/2005/8/layout/orgChart1"/>
    <dgm:cxn modelId="{01DF6A7C-5FEB-4542-9C4D-BD5DB1638ABC}" type="presOf" srcId="{4F7FDB4E-9D7E-48E9-82D9-9B8DDDD8E3BA}" destId="{68F66727-28A2-46C0-A3F0-74F909593A2D}" srcOrd="0" destOrd="0" presId="urn:microsoft.com/office/officeart/2005/8/layout/orgChart1"/>
    <dgm:cxn modelId="{55497297-4DDE-44DE-9AD9-26CB5BE0F722}" type="presOf" srcId="{1B2C8015-56F8-42BE-9885-51B06DBBF4BE}" destId="{EDF8ACC5-6D4B-472A-8B6E-C92CC41C6A32}" srcOrd="1" destOrd="0" presId="urn:microsoft.com/office/officeart/2005/8/layout/orgChart1"/>
    <dgm:cxn modelId="{F8B8A2A7-2A98-4D86-9355-D8E433378F96}" type="presOf" srcId="{DC884E8D-FFED-4EAD-9857-A83E8154C82A}" destId="{0C101006-E424-43F1-A3B5-8128B0CDEF16}" srcOrd="1" destOrd="0" presId="urn:microsoft.com/office/officeart/2005/8/layout/orgChart1"/>
    <dgm:cxn modelId="{BD86CAA9-CD67-4F10-B295-FBE8E7905FC6}" type="presOf" srcId="{0F6962F3-C903-497A-BA71-CBB6315E69D0}" destId="{C7F7DC7B-B64D-4E7C-B4D2-6AD1CB48A4F8}" srcOrd="0" destOrd="0" presId="urn:microsoft.com/office/officeart/2005/8/layout/orgChart1"/>
    <dgm:cxn modelId="{D8BA28C3-BFF6-4995-9301-83430BEE0916}" type="presOf" srcId="{DC884E8D-FFED-4EAD-9857-A83E8154C82A}" destId="{8E17B8C5-76CC-41AB-AB67-DC24E375C118}" srcOrd="0" destOrd="0" presId="urn:microsoft.com/office/officeart/2005/8/layout/orgChart1"/>
    <dgm:cxn modelId="{7CB057CA-D973-4968-A088-08189CBA8CD6}" srcId="{6F0D56EF-EEFA-4AF9-8C20-258061DD479F}" destId="{63F1D544-3AAB-4F72-B1BA-53F147D9F069}" srcOrd="1" destOrd="0" parTransId="{22CB6945-0BED-433F-9CD4-F53603A90FE6}" sibTransId="{02B8544F-13EB-4989-82C2-BC1C02C508B1}"/>
    <dgm:cxn modelId="{046B59CC-EEBF-4394-9AA6-428C4DF28EE9}" srcId="{6F0D56EF-EEFA-4AF9-8C20-258061DD479F}" destId="{1839E85F-0826-44FD-8ED4-674EC1F31D29}" srcOrd="0" destOrd="0" parTransId="{8735E517-C353-4BFB-8F71-5075CEA156B9}" sibTransId="{4E3751F0-4DB6-40D7-A91A-2CB2C447E718}"/>
    <dgm:cxn modelId="{C685ECD1-FA31-4CDC-84D6-9ECC6571241D}" type="presOf" srcId="{1D81542D-75E9-4AB4-B29E-1B625A45397C}" destId="{411B3799-AF27-4F52-8AD8-8A54E026E171}" srcOrd="0" destOrd="0" presId="urn:microsoft.com/office/officeart/2005/8/layout/orgChart1"/>
    <dgm:cxn modelId="{3325A4D5-E56D-47F4-A4C3-0F19B0286A20}" type="presOf" srcId="{22CB6945-0BED-433F-9CD4-F53603A90FE6}" destId="{483EE070-191A-4087-9E13-D12D358C4E36}" srcOrd="0" destOrd="0" presId="urn:microsoft.com/office/officeart/2005/8/layout/orgChart1"/>
    <dgm:cxn modelId="{F15CE3DA-A428-4BE0-9339-E44023C4B7F1}" srcId="{1B2C8015-56F8-42BE-9885-51B06DBBF4BE}" destId="{0F6962F3-C903-497A-BA71-CBB6315E69D0}" srcOrd="2" destOrd="0" parTransId="{4F7FDB4E-9D7E-48E9-82D9-9B8DDDD8E3BA}" sibTransId="{839AE30E-A2D0-4D5B-8FC8-B179716F1BCB}"/>
    <dgm:cxn modelId="{17FF79DC-DF6D-4CBF-8EDE-F18190703E62}" type="presOf" srcId="{A1F3F36E-650D-4212-98C9-4930F7F2DD7C}" destId="{123E5C45-A925-43BE-BD23-CEB234C14408}" srcOrd="0" destOrd="0" presId="urn:microsoft.com/office/officeart/2005/8/layout/orgChart1"/>
    <dgm:cxn modelId="{F3014ADD-9EDB-4623-8858-ABCEC188372B}" type="presOf" srcId="{0B4F8948-2B82-4E3F-A584-4D016F8E9818}" destId="{8C297198-C2FC-46F5-8C4C-788C3768274A}" srcOrd="0" destOrd="0" presId="urn:microsoft.com/office/officeart/2005/8/layout/orgChart1"/>
    <dgm:cxn modelId="{33F9FBE2-1608-413E-B6DA-43104D24DBB8}" type="presOf" srcId="{6F0D56EF-EEFA-4AF9-8C20-258061DD479F}" destId="{274F976F-2D99-4623-BFFE-52B6999AEB70}" srcOrd="1" destOrd="0" presId="urn:microsoft.com/office/officeart/2005/8/layout/orgChart1"/>
    <dgm:cxn modelId="{E81A66F2-7AC9-449C-B60C-F8A0DFDAD40F}" type="presOf" srcId="{63F1D544-3AAB-4F72-B1BA-53F147D9F069}" destId="{2EA50C5E-C2A7-4B2C-9119-21E6B27B1A72}" srcOrd="0" destOrd="0" presId="urn:microsoft.com/office/officeart/2005/8/layout/orgChart1"/>
    <dgm:cxn modelId="{D05EF9FD-4585-4D57-B4FA-BF561C9C383E}" srcId="{1B2C8015-56F8-42BE-9885-51B06DBBF4BE}" destId="{DC884E8D-FFED-4EAD-9857-A83E8154C82A}" srcOrd="0" destOrd="0" parTransId="{0B4F8948-2B82-4E3F-A584-4D016F8E9818}" sibTransId="{BD789724-B3E1-4D53-AE10-ABD07AC5ED65}"/>
    <dgm:cxn modelId="{B53F5E2A-BE96-4785-8165-014616234E77}" type="presParOf" srcId="{411B3799-AF27-4F52-8AD8-8A54E026E171}" destId="{ACED617E-93D7-4197-9210-8B310D4AF373}" srcOrd="0" destOrd="0" presId="urn:microsoft.com/office/officeart/2005/8/layout/orgChart1"/>
    <dgm:cxn modelId="{5E15CB44-169D-4444-9E5A-9080EFBC383A}" type="presParOf" srcId="{ACED617E-93D7-4197-9210-8B310D4AF373}" destId="{4D666D3B-5919-4B84-B61E-F5955217A446}" srcOrd="0" destOrd="0" presId="urn:microsoft.com/office/officeart/2005/8/layout/orgChart1"/>
    <dgm:cxn modelId="{070F666C-1732-4B6A-A5FD-E00450C4342F}" type="presParOf" srcId="{4D666D3B-5919-4B84-B61E-F5955217A446}" destId="{1F179463-C120-42DB-BA65-BDF28DE50FB1}" srcOrd="0" destOrd="0" presId="urn:microsoft.com/office/officeart/2005/8/layout/orgChart1"/>
    <dgm:cxn modelId="{95855724-BA62-4063-BC63-0F3A470506A3}" type="presParOf" srcId="{4D666D3B-5919-4B84-B61E-F5955217A446}" destId="{EDF8ACC5-6D4B-472A-8B6E-C92CC41C6A32}" srcOrd="1" destOrd="0" presId="urn:microsoft.com/office/officeart/2005/8/layout/orgChart1"/>
    <dgm:cxn modelId="{50CB76D6-5731-4431-9B76-B34B6EDEFFE4}" type="presParOf" srcId="{ACED617E-93D7-4197-9210-8B310D4AF373}" destId="{E9DE0F5B-78FE-44FE-A3E8-F807B1455C3C}" srcOrd="1" destOrd="0" presId="urn:microsoft.com/office/officeart/2005/8/layout/orgChart1"/>
    <dgm:cxn modelId="{A73CB14C-CEC0-4E38-9A73-2C45B4D641C8}" type="presParOf" srcId="{E9DE0F5B-78FE-44FE-A3E8-F807B1455C3C}" destId="{8C297198-C2FC-46F5-8C4C-788C3768274A}" srcOrd="0" destOrd="0" presId="urn:microsoft.com/office/officeart/2005/8/layout/orgChart1"/>
    <dgm:cxn modelId="{D27CDBAD-299C-4316-AB26-0128B1ADE759}" type="presParOf" srcId="{E9DE0F5B-78FE-44FE-A3E8-F807B1455C3C}" destId="{162DA6B7-BA56-44E7-822C-FB47F5B8C32D}" srcOrd="1" destOrd="0" presId="urn:microsoft.com/office/officeart/2005/8/layout/orgChart1"/>
    <dgm:cxn modelId="{A3D40074-D7E0-4ECD-8BB8-C0F4DFB50ED1}" type="presParOf" srcId="{162DA6B7-BA56-44E7-822C-FB47F5B8C32D}" destId="{193C31C9-6C81-4DC7-8091-D1A8C13B8F59}" srcOrd="0" destOrd="0" presId="urn:microsoft.com/office/officeart/2005/8/layout/orgChart1"/>
    <dgm:cxn modelId="{B8747E70-6CDF-4F0C-870A-F25A58E15FF6}" type="presParOf" srcId="{193C31C9-6C81-4DC7-8091-D1A8C13B8F59}" destId="{8E17B8C5-76CC-41AB-AB67-DC24E375C118}" srcOrd="0" destOrd="0" presId="urn:microsoft.com/office/officeart/2005/8/layout/orgChart1"/>
    <dgm:cxn modelId="{26D36E75-6946-43B4-9EA1-EC99906B4C81}" type="presParOf" srcId="{193C31C9-6C81-4DC7-8091-D1A8C13B8F59}" destId="{0C101006-E424-43F1-A3B5-8128B0CDEF16}" srcOrd="1" destOrd="0" presId="urn:microsoft.com/office/officeart/2005/8/layout/orgChart1"/>
    <dgm:cxn modelId="{FA4E286D-30EF-44F6-9168-9B0912B93C3E}" type="presParOf" srcId="{162DA6B7-BA56-44E7-822C-FB47F5B8C32D}" destId="{D8F212E2-D38F-440E-8A86-77E372791DCC}" srcOrd="1" destOrd="0" presId="urn:microsoft.com/office/officeart/2005/8/layout/orgChart1"/>
    <dgm:cxn modelId="{7A8CA3E9-E6CF-4CA5-B141-E9C488FA4AD5}" type="presParOf" srcId="{162DA6B7-BA56-44E7-822C-FB47F5B8C32D}" destId="{A44DB58E-B134-413B-8395-EF021C468FAF}" srcOrd="2" destOrd="0" presId="urn:microsoft.com/office/officeart/2005/8/layout/orgChart1"/>
    <dgm:cxn modelId="{09286BC1-5916-41B2-A657-BFE0E006AC03}" type="presParOf" srcId="{E9DE0F5B-78FE-44FE-A3E8-F807B1455C3C}" destId="{123E5C45-A925-43BE-BD23-CEB234C14408}" srcOrd="2" destOrd="0" presId="urn:microsoft.com/office/officeart/2005/8/layout/orgChart1"/>
    <dgm:cxn modelId="{1D65A231-D7F8-4E96-9B86-98A352634F9D}" type="presParOf" srcId="{E9DE0F5B-78FE-44FE-A3E8-F807B1455C3C}" destId="{D7762D08-7317-4AFB-9CAE-57F082D7AD75}" srcOrd="3" destOrd="0" presId="urn:microsoft.com/office/officeart/2005/8/layout/orgChart1"/>
    <dgm:cxn modelId="{7A94718A-8B78-4E30-928F-7704C01B1274}" type="presParOf" srcId="{D7762D08-7317-4AFB-9CAE-57F082D7AD75}" destId="{2581D4B0-0BC5-4FD5-94D5-E34629E840D4}" srcOrd="0" destOrd="0" presId="urn:microsoft.com/office/officeart/2005/8/layout/orgChart1"/>
    <dgm:cxn modelId="{705B0038-F7F5-4940-8155-518F83DB7667}" type="presParOf" srcId="{2581D4B0-0BC5-4FD5-94D5-E34629E840D4}" destId="{FE1D4B55-9C06-467C-97C5-A6522E445EFD}" srcOrd="0" destOrd="0" presId="urn:microsoft.com/office/officeart/2005/8/layout/orgChart1"/>
    <dgm:cxn modelId="{C409743C-024B-4DDF-9D4B-9FC8C3520597}" type="presParOf" srcId="{2581D4B0-0BC5-4FD5-94D5-E34629E840D4}" destId="{274F976F-2D99-4623-BFFE-52B6999AEB70}" srcOrd="1" destOrd="0" presId="urn:microsoft.com/office/officeart/2005/8/layout/orgChart1"/>
    <dgm:cxn modelId="{70B43C44-DFF7-49C6-B39A-AF298DC0BA70}" type="presParOf" srcId="{D7762D08-7317-4AFB-9CAE-57F082D7AD75}" destId="{542907FE-DB79-4A14-959F-A1B6D308DD38}" srcOrd="1" destOrd="0" presId="urn:microsoft.com/office/officeart/2005/8/layout/orgChart1"/>
    <dgm:cxn modelId="{DD6D0BCD-426E-4BCA-A0ED-97370E067B7C}" type="presParOf" srcId="{542907FE-DB79-4A14-959F-A1B6D308DD38}" destId="{C75E29B7-7E74-4A75-90ED-12E7498E6105}" srcOrd="0" destOrd="0" presId="urn:microsoft.com/office/officeart/2005/8/layout/orgChart1"/>
    <dgm:cxn modelId="{16B51FBE-473B-4782-B834-E3ABAD631493}" type="presParOf" srcId="{542907FE-DB79-4A14-959F-A1B6D308DD38}" destId="{240304DC-F3A5-4583-8CA8-42E18BAA1552}" srcOrd="1" destOrd="0" presId="urn:microsoft.com/office/officeart/2005/8/layout/orgChart1"/>
    <dgm:cxn modelId="{1074E36C-22DE-431C-8672-CFF8B36AFBBA}" type="presParOf" srcId="{240304DC-F3A5-4583-8CA8-42E18BAA1552}" destId="{7197D386-82C8-497E-AAC8-4EC2DE64331D}" srcOrd="0" destOrd="0" presId="urn:microsoft.com/office/officeart/2005/8/layout/orgChart1"/>
    <dgm:cxn modelId="{EC22EF7F-22E5-4921-8DE1-4E4D73D829B4}" type="presParOf" srcId="{7197D386-82C8-497E-AAC8-4EC2DE64331D}" destId="{BFD605B6-8A15-4DE2-B8F7-CC4E9268E216}" srcOrd="0" destOrd="0" presId="urn:microsoft.com/office/officeart/2005/8/layout/orgChart1"/>
    <dgm:cxn modelId="{A934191B-4695-4097-BF84-00ADAFAFC048}" type="presParOf" srcId="{7197D386-82C8-497E-AAC8-4EC2DE64331D}" destId="{43AD3D40-0A69-464C-BCD3-3C2618CDA2A4}" srcOrd="1" destOrd="0" presId="urn:microsoft.com/office/officeart/2005/8/layout/orgChart1"/>
    <dgm:cxn modelId="{561C1D35-1CA5-4B60-BCEB-519ACE0FA214}" type="presParOf" srcId="{240304DC-F3A5-4583-8CA8-42E18BAA1552}" destId="{5B0CA2B1-513E-4A5F-A5C0-E769F21CD1E7}" srcOrd="1" destOrd="0" presId="urn:microsoft.com/office/officeart/2005/8/layout/orgChart1"/>
    <dgm:cxn modelId="{B60FB373-E306-4E81-84BC-D54365BC4054}" type="presParOf" srcId="{240304DC-F3A5-4583-8CA8-42E18BAA1552}" destId="{91F86AA7-3BFE-45CF-BD7D-FFB19EE94E4A}" srcOrd="2" destOrd="0" presId="urn:microsoft.com/office/officeart/2005/8/layout/orgChart1"/>
    <dgm:cxn modelId="{B1879B46-99F0-4C65-BBFF-6C52AD0D98EE}" type="presParOf" srcId="{542907FE-DB79-4A14-959F-A1B6D308DD38}" destId="{483EE070-191A-4087-9E13-D12D358C4E36}" srcOrd="2" destOrd="0" presId="urn:microsoft.com/office/officeart/2005/8/layout/orgChart1"/>
    <dgm:cxn modelId="{661C3E1C-B62D-4264-ACB1-A5402E9C6F2E}" type="presParOf" srcId="{542907FE-DB79-4A14-959F-A1B6D308DD38}" destId="{04B109CD-5CFF-42D8-928B-408C7E116C0C}" srcOrd="3" destOrd="0" presId="urn:microsoft.com/office/officeart/2005/8/layout/orgChart1"/>
    <dgm:cxn modelId="{3C5AAA10-8F02-4F42-9C50-52D89E3ADBA9}" type="presParOf" srcId="{04B109CD-5CFF-42D8-928B-408C7E116C0C}" destId="{95D721A3-A83B-4480-9928-2723A88B7F9A}" srcOrd="0" destOrd="0" presId="urn:microsoft.com/office/officeart/2005/8/layout/orgChart1"/>
    <dgm:cxn modelId="{BBB8AA57-4358-49A8-A6CE-AFA8361F7329}" type="presParOf" srcId="{95D721A3-A83B-4480-9928-2723A88B7F9A}" destId="{2EA50C5E-C2A7-4B2C-9119-21E6B27B1A72}" srcOrd="0" destOrd="0" presId="urn:microsoft.com/office/officeart/2005/8/layout/orgChart1"/>
    <dgm:cxn modelId="{D5826BBA-E48B-4EAB-AAF1-D0A3900D53EA}" type="presParOf" srcId="{95D721A3-A83B-4480-9928-2723A88B7F9A}" destId="{24873CAA-7C72-4B6C-AE7C-31E37E9FCE9C}" srcOrd="1" destOrd="0" presId="urn:microsoft.com/office/officeart/2005/8/layout/orgChart1"/>
    <dgm:cxn modelId="{8A10422F-14BE-4F8C-8914-9B0856DA53FE}" type="presParOf" srcId="{04B109CD-5CFF-42D8-928B-408C7E116C0C}" destId="{AA417900-9401-4EBB-A209-C6CA7DAE3324}" srcOrd="1" destOrd="0" presId="urn:microsoft.com/office/officeart/2005/8/layout/orgChart1"/>
    <dgm:cxn modelId="{DC51F2D4-8EFC-4068-BBFF-F3EA72A297AC}" type="presParOf" srcId="{04B109CD-5CFF-42D8-928B-408C7E116C0C}" destId="{12B2EA1C-D0AD-4A8C-9347-78DAF0737501}" srcOrd="2" destOrd="0" presId="urn:microsoft.com/office/officeart/2005/8/layout/orgChart1"/>
    <dgm:cxn modelId="{1A5A2E94-5AFD-4B42-AE7C-A93AE2CCCE93}" type="presParOf" srcId="{D7762D08-7317-4AFB-9CAE-57F082D7AD75}" destId="{A5188C45-C537-4224-82A0-FB8327400B9B}" srcOrd="2" destOrd="0" presId="urn:microsoft.com/office/officeart/2005/8/layout/orgChart1"/>
    <dgm:cxn modelId="{1150D633-06EE-4AB0-BD28-7299AC71E5D5}" type="presParOf" srcId="{E9DE0F5B-78FE-44FE-A3E8-F807B1455C3C}" destId="{68F66727-28A2-46C0-A3F0-74F909593A2D}" srcOrd="4" destOrd="0" presId="urn:microsoft.com/office/officeart/2005/8/layout/orgChart1"/>
    <dgm:cxn modelId="{66525A6C-9CA3-4EC8-B5B5-E4F1D1D81C05}" type="presParOf" srcId="{E9DE0F5B-78FE-44FE-A3E8-F807B1455C3C}" destId="{6FCD6F62-1648-4254-A65B-15D1423C5658}" srcOrd="5" destOrd="0" presId="urn:microsoft.com/office/officeart/2005/8/layout/orgChart1"/>
    <dgm:cxn modelId="{3F07D6F6-B7C0-449E-BD3A-8DC1755D5BC0}" type="presParOf" srcId="{6FCD6F62-1648-4254-A65B-15D1423C5658}" destId="{63E68462-DA8C-410D-BDFC-00C87654C3FF}" srcOrd="0" destOrd="0" presId="urn:microsoft.com/office/officeart/2005/8/layout/orgChart1"/>
    <dgm:cxn modelId="{D6889DF9-C499-4322-A6C0-AC4B7DC5E42B}" type="presParOf" srcId="{63E68462-DA8C-410D-BDFC-00C87654C3FF}" destId="{C7F7DC7B-B64D-4E7C-B4D2-6AD1CB48A4F8}" srcOrd="0" destOrd="0" presId="urn:microsoft.com/office/officeart/2005/8/layout/orgChart1"/>
    <dgm:cxn modelId="{04500478-E9C3-47E6-B761-AD3732757DCA}" type="presParOf" srcId="{63E68462-DA8C-410D-BDFC-00C87654C3FF}" destId="{9502FEDB-0E75-4691-9DB5-D540A6B69D8C}" srcOrd="1" destOrd="0" presId="urn:microsoft.com/office/officeart/2005/8/layout/orgChart1"/>
    <dgm:cxn modelId="{EB3F5AA5-C37A-4423-8C3A-27FC14D24343}" type="presParOf" srcId="{6FCD6F62-1648-4254-A65B-15D1423C5658}" destId="{756C4DCB-658F-446C-9AE3-B072CB5DEA43}" srcOrd="1" destOrd="0" presId="urn:microsoft.com/office/officeart/2005/8/layout/orgChart1"/>
    <dgm:cxn modelId="{9F977C02-8D3B-4AC8-A2EC-352589585F11}" type="presParOf" srcId="{6FCD6F62-1648-4254-A65B-15D1423C5658}" destId="{CFE817F2-F290-42A6-A32F-A6C4EFDDDB93}" srcOrd="2" destOrd="0" presId="urn:microsoft.com/office/officeart/2005/8/layout/orgChart1"/>
    <dgm:cxn modelId="{22B10FE1-48DE-4078-A9A2-726B4868E8CF}" type="presParOf" srcId="{ACED617E-93D7-4197-9210-8B310D4AF373}" destId="{0850E807-4BB1-4A2C-AA4C-9F6E370D3A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5D45B-D772-4F85-8C02-2E73EECCE88F}">
      <dsp:nvSpPr>
        <dsp:cNvPr id="0" name=""/>
        <dsp:cNvSpPr/>
      </dsp:nvSpPr>
      <dsp:spPr>
        <a:xfrm>
          <a:off x="2461531" y="4682064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A3E50F-A582-4170-88D1-833B3B0D2EAF}">
      <dsp:nvSpPr>
        <dsp:cNvPr id="0" name=""/>
        <dsp:cNvSpPr/>
      </dsp:nvSpPr>
      <dsp:spPr>
        <a:xfrm>
          <a:off x="2199817" y="480147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B719E1-E799-4CF4-B2C5-B6C0DC27EA43}">
      <dsp:nvSpPr>
        <dsp:cNvPr id="0" name=""/>
        <dsp:cNvSpPr/>
      </dsp:nvSpPr>
      <dsp:spPr>
        <a:xfrm>
          <a:off x="1929494" y="4899788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BF016B-2F8A-4B45-912F-8EFBEEC7A0F7}">
      <dsp:nvSpPr>
        <dsp:cNvPr id="0" name=""/>
        <dsp:cNvSpPr/>
      </dsp:nvSpPr>
      <dsp:spPr>
        <a:xfrm>
          <a:off x="1652284" y="497643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78C758-2429-43FA-B65C-51DE393D4D8E}">
      <dsp:nvSpPr>
        <dsp:cNvPr id="0" name=""/>
        <dsp:cNvSpPr/>
      </dsp:nvSpPr>
      <dsp:spPr>
        <a:xfrm>
          <a:off x="3685733" y="368452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EEB5A-67F0-4F71-8BD4-3C342D703DF9}">
      <dsp:nvSpPr>
        <dsp:cNvPr id="0" name=""/>
        <dsp:cNvSpPr/>
      </dsp:nvSpPr>
      <dsp:spPr>
        <a:xfrm>
          <a:off x="4383924" y="2220997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387FA6-8A8D-4F51-A6D0-D3583528149A}">
      <dsp:nvSpPr>
        <dsp:cNvPr id="0" name=""/>
        <dsp:cNvSpPr/>
      </dsp:nvSpPr>
      <dsp:spPr>
        <a:xfrm>
          <a:off x="4195386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2F5DEF-1F01-4F4C-9673-ABD047D23201}">
      <dsp:nvSpPr>
        <dsp:cNvPr id="0" name=""/>
        <dsp:cNvSpPr/>
      </dsp:nvSpPr>
      <dsp:spPr>
        <a:xfrm>
          <a:off x="4363262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274878-71E6-440E-AE86-3130FA127053}">
      <dsp:nvSpPr>
        <dsp:cNvPr id="0" name=""/>
        <dsp:cNvSpPr/>
      </dsp:nvSpPr>
      <dsp:spPr>
        <a:xfrm>
          <a:off x="4531138" y="1570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8D865A-B91F-47CA-B175-4950AC00F1A6}">
      <dsp:nvSpPr>
        <dsp:cNvPr id="0" name=""/>
        <dsp:cNvSpPr/>
      </dsp:nvSpPr>
      <dsp:spPr>
        <a:xfrm>
          <a:off x="4698153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DC5221-256F-48D2-8320-DAF9359BEE8D}">
      <dsp:nvSpPr>
        <dsp:cNvPr id="0" name=""/>
        <dsp:cNvSpPr/>
      </dsp:nvSpPr>
      <dsp:spPr>
        <a:xfrm>
          <a:off x="4866028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E585ED-AF69-44C5-BB0E-9E6FFE5B24EA}">
      <dsp:nvSpPr>
        <dsp:cNvPr id="0" name=""/>
        <dsp:cNvSpPr/>
      </dsp:nvSpPr>
      <dsp:spPr>
        <a:xfrm>
          <a:off x="4531138" y="40810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3C0E49-A2CC-4DA0-9D20-A68AF635F5E9}">
      <dsp:nvSpPr>
        <dsp:cNvPr id="0" name=""/>
        <dsp:cNvSpPr/>
      </dsp:nvSpPr>
      <dsp:spPr>
        <a:xfrm>
          <a:off x="4531138" y="6591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8D7073-D382-47C0-BAA9-0C34950CFB5C}">
      <dsp:nvSpPr>
        <dsp:cNvPr id="0" name=""/>
        <dsp:cNvSpPr/>
      </dsp:nvSpPr>
      <dsp:spPr>
        <a:xfrm>
          <a:off x="981642" y="5229375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Definição do projeto</a:t>
          </a:r>
        </a:p>
      </dsp:txBody>
      <dsp:txXfrm>
        <a:off x="1014775" y="5262508"/>
        <a:ext cx="2464783" cy="612457"/>
      </dsp:txXfrm>
    </dsp:sp>
    <dsp:sp modelId="{FB725AF3-C6AE-4CC3-991A-FA985FF90F13}">
      <dsp:nvSpPr>
        <dsp:cNvPr id="0" name=""/>
        <dsp:cNvSpPr/>
      </dsp:nvSpPr>
      <dsp:spPr>
        <a:xfrm>
          <a:off x="280438" y="4546486"/>
          <a:ext cx="1173408" cy="11736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D158FA-4E90-4FF8-90E2-53B49D6F2034}">
      <dsp:nvSpPr>
        <dsp:cNvPr id="0" name=""/>
        <dsp:cNvSpPr/>
      </dsp:nvSpPr>
      <dsp:spPr>
        <a:xfrm>
          <a:off x="3253560" y="4410130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noProof="0" dirty="0">
              <a:solidFill>
                <a:srgbClr val="2E5369"/>
              </a:solidFill>
            </a:rPr>
            <a:t>Voo</a:t>
          </a:r>
          <a:r>
            <a:rPr lang="pt-PT" sz="1500" kern="1200" dirty="0">
              <a:solidFill>
                <a:srgbClr val="2E5369"/>
              </a:solidFill>
            </a:rPr>
            <a:t> Fotográfico</a:t>
          </a:r>
        </a:p>
      </dsp:txBody>
      <dsp:txXfrm>
        <a:off x="3286693" y="4443263"/>
        <a:ext cx="2464783" cy="612457"/>
      </dsp:txXfrm>
    </dsp:sp>
    <dsp:sp modelId="{AC5083F6-42EF-4F71-BDB5-135398190CBB}">
      <dsp:nvSpPr>
        <dsp:cNvPr id="0" name=""/>
        <dsp:cNvSpPr/>
      </dsp:nvSpPr>
      <dsp:spPr>
        <a:xfrm>
          <a:off x="5784610" y="4410130"/>
          <a:ext cx="2543963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Plano do voo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(pré-sinalização e coordenação de PFs)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Voo fotográfico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Cobertura por fotografia aérea</a:t>
          </a:r>
        </a:p>
      </dsp:txBody>
      <dsp:txXfrm>
        <a:off x="5784610" y="4410130"/>
        <a:ext cx="2543963" cy="678723"/>
      </dsp:txXfrm>
    </dsp:sp>
    <dsp:sp modelId="{012523F7-42AE-45F1-B1CE-4B854D432E7E}">
      <dsp:nvSpPr>
        <dsp:cNvPr id="0" name=""/>
        <dsp:cNvSpPr/>
      </dsp:nvSpPr>
      <dsp:spPr>
        <a:xfrm>
          <a:off x="2552356" y="3727241"/>
          <a:ext cx="1173408" cy="11736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D87B8E-E233-4D43-BE77-3F5E174FA504}">
      <dsp:nvSpPr>
        <dsp:cNvPr id="0" name=""/>
        <dsp:cNvSpPr/>
      </dsp:nvSpPr>
      <dsp:spPr>
        <a:xfrm>
          <a:off x="4221213" y="3118223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>
              <a:solidFill>
                <a:srgbClr val="2E5369"/>
              </a:solidFill>
            </a:rPr>
            <a:t>Georreferenciação</a:t>
          </a:r>
        </a:p>
      </dsp:txBody>
      <dsp:txXfrm>
        <a:off x="4254346" y="3151356"/>
        <a:ext cx="2464783" cy="612457"/>
      </dsp:txXfrm>
    </dsp:sp>
    <dsp:sp modelId="{5C37F0C1-6B06-47EE-AD1E-DC88D568D498}">
      <dsp:nvSpPr>
        <dsp:cNvPr id="0" name=""/>
        <dsp:cNvSpPr/>
      </dsp:nvSpPr>
      <dsp:spPr>
        <a:xfrm>
          <a:off x="6752263" y="3118223"/>
          <a:ext cx="1576310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Marcação/ transferência de pontos de apoio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Determinação de coordenadas de PFs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Aerotriangulação</a:t>
          </a:r>
        </a:p>
      </dsp:txBody>
      <dsp:txXfrm>
        <a:off x="6752263" y="3118223"/>
        <a:ext cx="1576310" cy="678723"/>
      </dsp:txXfrm>
    </dsp:sp>
    <dsp:sp modelId="{FC0D1F59-EDEF-43A8-B880-B6C7697BB32F}">
      <dsp:nvSpPr>
        <dsp:cNvPr id="0" name=""/>
        <dsp:cNvSpPr/>
      </dsp:nvSpPr>
      <dsp:spPr>
        <a:xfrm>
          <a:off x="3519148" y="2435334"/>
          <a:ext cx="1173408" cy="117360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51689A-18F3-472F-84C9-D1B533EB0B15}">
      <dsp:nvSpPr>
        <dsp:cNvPr id="0" name=""/>
        <dsp:cNvSpPr/>
      </dsp:nvSpPr>
      <dsp:spPr>
        <a:xfrm>
          <a:off x="4645638" y="1579154"/>
          <a:ext cx="2531049" cy="678723"/>
        </a:xfrm>
        <a:prstGeom prst="roundRect">
          <a:avLst/>
        </a:prstGeom>
        <a:solidFill>
          <a:srgbClr val="2E5369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>
              <a:solidFill>
                <a:schemeClr val="bg1"/>
              </a:solidFill>
            </a:rPr>
            <a:t>Restituição</a:t>
          </a:r>
        </a:p>
      </dsp:txBody>
      <dsp:txXfrm>
        <a:off x="4678771" y="1612287"/>
        <a:ext cx="2464783" cy="612457"/>
      </dsp:txXfrm>
    </dsp:sp>
    <dsp:sp modelId="{5C9D3678-A33C-41B5-81B3-0D5D526C9E4D}">
      <dsp:nvSpPr>
        <dsp:cNvPr id="0" name=""/>
        <dsp:cNvSpPr/>
      </dsp:nvSpPr>
      <dsp:spPr>
        <a:xfrm>
          <a:off x="3943573" y="896265"/>
          <a:ext cx="1173408" cy="117360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66727-28A2-46C0-A3F0-74F909593A2D}">
      <dsp:nvSpPr>
        <dsp:cNvPr id="0" name=""/>
        <dsp:cNvSpPr/>
      </dsp:nvSpPr>
      <dsp:spPr>
        <a:xfrm>
          <a:off x="5803900" y="1021376"/>
          <a:ext cx="3133553" cy="427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873"/>
              </a:lnTo>
              <a:lnTo>
                <a:pt x="3133553" y="213873"/>
              </a:lnTo>
              <a:lnTo>
                <a:pt x="3133553" y="427747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EE070-191A-4087-9E13-D12D358C4E36}">
      <dsp:nvSpPr>
        <dsp:cNvPr id="0" name=""/>
        <dsp:cNvSpPr/>
      </dsp:nvSpPr>
      <dsp:spPr>
        <a:xfrm>
          <a:off x="4721577" y="2467568"/>
          <a:ext cx="405870" cy="2383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3162"/>
              </a:lnTo>
              <a:lnTo>
                <a:pt x="405870" y="2383162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E29B7-7E74-4A75-90ED-12E7498E6105}">
      <dsp:nvSpPr>
        <dsp:cNvPr id="0" name=""/>
        <dsp:cNvSpPr/>
      </dsp:nvSpPr>
      <dsp:spPr>
        <a:xfrm>
          <a:off x="4721577" y="2467568"/>
          <a:ext cx="405870" cy="936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6969"/>
              </a:lnTo>
              <a:lnTo>
                <a:pt x="405870" y="936969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E5C45-A925-43BE-BD23-CEB234C14408}">
      <dsp:nvSpPr>
        <dsp:cNvPr id="0" name=""/>
        <dsp:cNvSpPr/>
      </dsp:nvSpPr>
      <dsp:spPr>
        <a:xfrm>
          <a:off x="5758179" y="1021376"/>
          <a:ext cx="91440" cy="427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7747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297198-C2FC-46F5-8C4C-788C3768274A}">
      <dsp:nvSpPr>
        <dsp:cNvPr id="0" name=""/>
        <dsp:cNvSpPr/>
      </dsp:nvSpPr>
      <dsp:spPr>
        <a:xfrm>
          <a:off x="2670346" y="1021376"/>
          <a:ext cx="3133553" cy="427747"/>
        </a:xfrm>
        <a:custGeom>
          <a:avLst/>
          <a:gdLst/>
          <a:ahLst/>
          <a:cxnLst/>
          <a:rect l="0" t="0" r="0" b="0"/>
          <a:pathLst>
            <a:path>
              <a:moveTo>
                <a:pt x="3133553" y="0"/>
              </a:moveTo>
              <a:lnTo>
                <a:pt x="3133553" y="213873"/>
              </a:lnTo>
              <a:lnTo>
                <a:pt x="0" y="213873"/>
              </a:lnTo>
              <a:lnTo>
                <a:pt x="0" y="427747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79463-C120-42DB-BA65-BDF28DE50FB1}">
      <dsp:nvSpPr>
        <dsp:cNvPr id="0" name=""/>
        <dsp:cNvSpPr/>
      </dsp:nvSpPr>
      <dsp:spPr>
        <a:xfrm>
          <a:off x="4450996" y="2930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b="1" kern="1200" noProof="0" dirty="0">
              <a:solidFill>
                <a:srgbClr val="2E5369"/>
              </a:solidFill>
            </a:rPr>
            <a:t>Restituição</a:t>
          </a:r>
          <a:endParaRPr lang="pt-PT" sz="2400" b="1" kern="1200" noProof="0" dirty="0">
            <a:solidFill>
              <a:srgbClr val="2E5369"/>
            </a:solidFill>
          </a:endParaRPr>
        </a:p>
      </dsp:txBody>
      <dsp:txXfrm>
        <a:off x="4500712" y="52646"/>
        <a:ext cx="2606374" cy="919013"/>
      </dsp:txXfrm>
    </dsp:sp>
    <dsp:sp modelId="{8E17B8C5-76CC-41AB-AB67-DC24E375C118}">
      <dsp:nvSpPr>
        <dsp:cNvPr id="0" name=""/>
        <dsp:cNvSpPr/>
      </dsp:nvSpPr>
      <dsp:spPr>
        <a:xfrm>
          <a:off x="1317443" y="1449123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b="1" kern="1200" noProof="0" dirty="0">
              <a:solidFill>
                <a:srgbClr val="2E5369"/>
              </a:solidFill>
            </a:rPr>
            <a:t>Estereorrestituição</a:t>
          </a:r>
        </a:p>
      </dsp:txBody>
      <dsp:txXfrm>
        <a:off x="1367159" y="1498839"/>
        <a:ext cx="2606374" cy="919013"/>
      </dsp:txXfrm>
    </dsp:sp>
    <dsp:sp modelId="{FE1D4B55-9C06-467C-97C5-A6522E445EFD}">
      <dsp:nvSpPr>
        <dsp:cNvPr id="0" name=""/>
        <dsp:cNvSpPr/>
      </dsp:nvSpPr>
      <dsp:spPr>
        <a:xfrm>
          <a:off x="4450996" y="1449123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b="1" kern="1200" noProof="0" dirty="0">
              <a:solidFill>
                <a:srgbClr val="2E5369"/>
              </a:solidFill>
            </a:rPr>
            <a:t>Modelação 3D</a:t>
          </a:r>
        </a:p>
      </dsp:txBody>
      <dsp:txXfrm>
        <a:off x="4500712" y="1498839"/>
        <a:ext cx="2606374" cy="919013"/>
      </dsp:txXfrm>
    </dsp:sp>
    <dsp:sp modelId="{BFD605B6-8A15-4DE2-B8F7-CC4E9268E216}">
      <dsp:nvSpPr>
        <dsp:cNvPr id="0" name=""/>
        <dsp:cNvSpPr/>
      </dsp:nvSpPr>
      <dsp:spPr>
        <a:xfrm>
          <a:off x="5127448" y="2895316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b="1" kern="1200" noProof="0" dirty="0">
              <a:solidFill>
                <a:srgbClr val="2E5369"/>
              </a:solidFill>
            </a:rPr>
            <a:t>Terreno</a:t>
          </a:r>
        </a:p>
      </dsp:txBody>
      <dsp:txXfrm>
        <a:off x="5177164" y="2945032"/>
        <a:ext cx="2606374" cy="919013"/>
      </dsp:txXfrm>
    </dsp:sp>
    <dsp:sp modelId="{2EA50C5E-C2A7-4B2C-9119-21E6B27B1A72}">
      <dsp:nvSpPr>
        <dsp:cNvPr id="0" name=""/>
        <dsp:cNvSpPr/>
      </dsp:nvSpPr>
      <dsp:spPr>
        <a:xfrm>
          <a:off x="5127448" y="4341508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b="1" kern="1200" noProof="0" dirty="0">
              <a:solidFill>
                <a:srgbClr val="2E5369"/>
              </a:solidFill>
            </a:rPr>
            <a:t>Urbano</a:t>
          </a:r>
        </a:p>
      </dsp:txBody>
      <dsp:txXfrm>
        <a:off x="5177164" y="4391224"/>
        <a:ext cx="2606374" cy="919013"/>
      </dsp:txXfrm>
    </dsp:sp>
    <dsp:sp modelId="{C7F7DC7B-B64D-4E7C-B4D2-6AD1CB48A4F8}">
      <dsp:nvSpPr>
        <dsp:cNvPr id="0" name=""/>
        <dsp:cNvSpPr/>
      </dsp:nvSpPr>
      <dsp:spPr>
        <a:xfrm>
          <a:off x="7584550" y="1449123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b="1" kern="1200" noProof="0" dirty="0">
              <a:solidFill>
                <a:srgbClr val="2E5369"/>
              </a:solidFill>
            </a:rPr>
            <a:t>Ortorretificação</a:t>
          </a:r>
        </a:p>
      </dsp:txBody>
      <dsp:txXfrm>
        <a:off x="7634266" y="1498839"/>
        <a:ext cx="2606374" cy="919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2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3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1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429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09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51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7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09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9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9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16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0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9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5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7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2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9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nned LIDAR illustration">
            <a:extLst>
              <a:ext uri="{FF2B5EF4-FFF2-40B4-BE49-F238E27FC236}">
                <a16:creationId xmlns:a16="http://schemas.microsoft.com/office/drawing/2014/main" id="{8716E052-2FC6-B1BB-E803-D3E160CA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289"/>
            <a:ext cx="6857711" cy="685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7" name="Rectangle 123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278" y="967417"/>
            <a:ext cx="3971872" cy="3943250"/>
          </a:xfrm>
        </p:spPr>
        <p:txBody>
          <a:bodyPr>
            <a:normAutofit/>
          </a:bodyPr>
          <a:lstStyle/>
          <a:p>
            <a:r>
              <a:rPr lang="pt-PT" sz="3400">
                <a:solidFill>
                  <a:srgbClr val="FEFFFF"/>
                </a:solidFill>
              </a:rPr>
              <a:t>Produção Cartográfica</a:t>
            </a:r>
            <a:br>
              <a:rPr lang="pt-PT" sz="3400">
                <a:solidFill>
                  <a:srgbClr val="FEFFFF"/>
                </a:solidFill>
              </a:rPr>
            </a:br>
            <a:br>
              <a:rPr lang="pt-PT" sz="3400">
                <a:solidFill>
                  <a:srgbClr val="FEFFFF"/>
                </a:solidFill>
              </a:rPr>
            </a:br>
            <a:r>
              <a:rPr lang="pt-PT" sz="3400">
                <a:solidFill>
                  <a:srgbClr val="FEFFFF"/>
                </a:solidFill>
              </a:rPr>
              <a:t>– Trabalho Prático</a:t>
            </a:r>
            <a:endParaRPr lang="pt-PT" sz="3400" dirty="0">
              <a:solidFill>
                <a:srgbClr val="FEFFFF"/>
              </a:solidFill>
            </a:endParaRPr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FEFFFF"/>
                </a:solidFill>
              </a:rPr>
              <a:t>Sílvia Mourão, 57541</a:t>
            </a:r>
            <a:br>
              <a:rPr lang="en-US" sz="1600">
                <a:solidFill>
                  <a:srgbClr val="FEFFFF"/>
                </a:solidFill>
              </a:rPr>
            </a:br>
            <a:r>
              <a:rPr lang="en-US" sz="1600">
                <a:solidFill>
                  <a:srgbClr val="FEFFFF"/>
                </a:solidFill>
              </a:rPr>
              <a:t>MEG 2021</a:t>
            </a:r>
            <a:endParaRPr lang="en-US" sz="1600" dirty="0">
              <a:solidFill>
                <a:srgbClr val="FEFFFF"/>
              </a:solidFill>
            </a:endParaRPr>
          </a:p>
        </p:txBody>
      </p:sp>
      <p:pic>
        <p:nvPicPr>
          <p:cNvPr id="1026" name="Picture 2" descr="Best photogrammetry software for drone mapping | Wingtra">
            <a:extLst>
              <a:ext uri="{FF2B5EF4-FFF2-40B4-BE49-F238E27FC236}">
                <a16:creationId xmlns:a16="http://schemas.microsoft.com/office/drawing/2014/main" id="{F01FBBBF-BFE4-4FFF-8E40-854AA5284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62" y="1135369"/>
            <a:ext cx="6368661" cy="49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DAR light rays on ground illustration">
            <a:extLst>
              <a:ext uri="{FF2B5EF4-FFF2-40B4-BE49-F238E27FC236}">
                <a16:creationId xmlns:a16="http://schemas.microsoft.com/office/drawing/2014/main" id="{A5413B27-CD80-4A42-0A18-6AA450CAB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1488929"/>
            <a:ext cx="6894010" cy="456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Estereorrestituição - edifícios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04C44-BF89-6AAD-4B97-4BB64C34B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" t="4275" r="21651"/>
          <a:stretch/>
        </p:blipFill>
        <p:spPr>
          <a:xfrm>
            <a:off x="6096000" y="3886251"/>
            <a:ext cx="5655733" cy="2656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72A79-769E-3D8A-ADAF-74F931153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92" r="1453"/>
          <a:stretch/>
        </p:blipFill>
        <p:spPr>
          <a:xfrm>
            <a:off x="1857978" y="1441382"/>
            <a:ext cx="3679816" cy="2656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C3360-9571-4990-41EE-0932D373E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91" r="2001"/>
          <a:stretch/>
        </p:blipFill>
        <p:spPr>
          <a:xfrm>
            <a:off x="1857977" y="3826930"/>
            <a:ext cx="3679817" cy="2775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C0BD58-9A43-D988-23A9-7C25E24DDD27}"/>
              </a:ext>
            </a:extLst>
          </p:cNvPr>
          <p:cNvSpPr txBox="1"/>
          <p:nvPr/>
        </p:nvSpPr>
        <p:spPr>
          <a:xfrm>
            <a:off x="6096000" y="2150534"/>
            <a:ext cx="5841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Estereorrestituição dos edifícios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Verificação dos edifícios com o 3D </a:t>
            </a:r>
            <a:r>
              <a:rPr lang="pt-PT" dirty="0" err="1">
                <a:solidFill>
                  <a:srgbClr val="2E5369"/>
                </a:solidFill>
              </a:rPr>
              <a:t>view</a:t>
            </a:r>
            <a:endParaRPr lang="pt-PT" dirty="0">
              <a:solidFill>
                <a:srgbClr val="2E536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Preenchimento de atributos com o classificador</a:t>
            </a:r>
          </a:p>
        </p:txBody>
      </p:sp>
    </p:spTree>
    <p:extLst>
      <p:ext uri="{BB962C8B-B14F-4D97-AF65-F5344CB8AC3E}">
        <p14:creationId xmlns:p14="http://schemas.microsoft.com/office/powerpoint/2010/main" val="108667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F83C4A1-1876-DDB9-B44C-7C7EB25B5B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50" y="1383088"/>
            <a:ext cx="3384563" cy="496933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Estereorrestituição - transportes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54680-8AE0-2EB2-6A25-7BB38E1EB602}"/>
              </a:ext>
            </a:extLst>
          </p:cNvPr>
          <p:cNvSpPr txBox="1"/>
          <p:nvPr/>
        </p:nvSpPr>
        <p:spPr>
          <a:xfrm>
            <a:off x="5827030" y="2540002"/>
            <a:ext cx="6075568" cy="274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2E536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Área de infraestrutura de Transporte rodoviário;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2E536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Infraestrutura de Transporte Rodoviário;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2E536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Nó de Transporte Rodoviário;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2E536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Segmento da Via Rodoviária;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1800" strike="sngStrike" dirty="0">
                <a:solidFill>
                  <a:srgbClr val="2E536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Via Rodoviária;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2E536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Via Rodoviária-Limite;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2E536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Obra de Arte.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2E5369"/>
              </a:solidFill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553F32FC-E148-A03A-9A9B-9FF58D68D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2718" y="2589131"/>
            <a:ext cx="329775" cy="329775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95A0B218-BE92-536B-3404-55DFD3173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6097" y="3075383"/>
            <a:ext cx="329775" cy="329775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4F4515B3-0EFC-92AE-6833-B2A61A8E2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2718" y="3438586"/>
            <a:ext cx="329775" cy="32977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6B135F5-3782-DBEB-C011-5CD6CE196A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37342" y="1689101"/>
            <a:ext cx="266700" cy="276223"/>
          </a:xfrm>
          <a:prstGeom prst="ellipse">
            <a:avLst/>
          </a:prstGeom>
          <a:noFill/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AEEAEE-13E8-D539-8896-BCE890E56E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7188" y="1549930"/>
            <a:ext cx="266700" cy="276223"/>
          </a:xfrm>
          <a:prstGeom prst="ellipse">
            <a:avLst/>
          </a:prstGeom>
          <a:noFill/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41D4A1-C2BA-3A18-28C6-1E403C4C29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550584" y="5880103"/>
            <a:ext cx="266700" cy="276223"/>
          </a:xfrm>
          <a:prstGeom prst="ellipse">
            <a:avLst/>
          </a:prstGeom>
          <a:noFill/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D13E9F-DA68-C5A4-B8E2-A04981993F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97988" y="5788714"/>
            <a:ext cx="266700" cy="276223"/>
          </a:xfrm>
          <a:prstGeom prst="ellipse">
            <a:avLst/>
          </a:prstGeom>
          <a:noFill/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718FCF-9F25-E661-5E11-31C63358F1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/>
          <a:srcRect l="4028" t="9933" r="7722" b="3873"/>
          <a:stretch/>
        </p:blipFill>
        <p:spPr>
          <a:xfrm>
            <a:off x="1908183" y="1402114"/>
            <a:ext cx="3344595" cy="49378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AFF507-39C7-8662-7AAE-F96D6EAA14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8"/>
          <a:srcRect l="7479" t="7229" r="7667" b="5422"/>
          <a:stretch/>
        </p:blipFill>
        <p:spPr>
          <a:xfrm>
            <a:off x="1990485" y="1388464"/>
            <a:ext cx="3270760" cy="500320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0BA1C29A-4D24-6017-FEED-FCA7598FF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2717" y="3792720"/>
            <a:ext cx="329775" cy="329775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EA3309E7-7B5A-9968-5616-BE1884F80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2717" y="4278972"/>
            <a:ext cx="329775" cy="329775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8D8F254D-9DAC-D797-D3C6-19BCDEACA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2716" y="4600336"/>
            <a:ext cx="329775" cy="3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Estereorrestituição – outras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54680-8AE0-2EB2-6A25-7BB38E1EB602}"/>
              </a:ext>
            </a:extLst>
          </p:cNvPr>
          <p:cNvSpPr txBox="1"/>
          <p:nvPr/>
        </p:nvSpPr>
        <p:spPr>
          <a:xfrm>
            <a:off x="5797344" y="1874709"/>
            <a:ext cx="6075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Foram ainda restituídas outras classes como: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Áreas artificializadas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Construções Poligonais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Mobiliário urbano e sinalização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Pontos de interesse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DE17F-D292-F113-3CC8-9BDBDE98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89" y="1405478"/>
            <a:ext cx="3270139" cy="5196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238B6-D387-B19C-B42F-499EF8DF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57" y="4528915"/>
            <a:ext cx="1905000" cy="1704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1775E8-B8E9-A696-8C12-ADEB03D1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087" y="3505963"/>
            <a:ext cx="39338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60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>
                <a:solidFill>
                  <a:srgbClr val="2E5369"/>
                </a:solidFill>
              </a:rPr>
              <a:t>3D Window - Final</a:t>
            </a:r>
            <a:endParaRPr lang="pt-PT" b="1" dirty="0">
              <a:solidFill>
                <a:srgbClr val="2E536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54E90-271C-D7E3-BB04-1C0AD080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16" y="1744770"/>
            <a:ext cx="5646626" cy="4562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253797-55EB-476B-3B9A-BC523C5A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276" y="1161319"/>
            <a:ext cx="4436039" cy="2409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DD2082-0B71-D318-BE1A-83183BD5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276" y="3686820"/>
            <a:ext cx="4436038" cy="31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2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24B035-7E88-59A0-D435-711311E4E1B5}"/>
              </a:ext>
            </a:extLst>
          </p:cNvPr>
          <p:cNvSpPr/>
          <p:nvPr/>
        </p:nvSpPr>
        <p:spPr>
          <a:xfrm>
            <a:off x="4096946" y="1648200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Estereorrestituição em </a:t>
            </a:r>
            <a:r>
              <a:rPr lang="pt-PT" b="1" dirty="0" err="1">
                <a:solidFill>
                  <a:srgbClr val="2E5369"/>
                </a:solidFill>
              </a:rPr>
              <a:t>Photomod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DAAD40-0F41-4B0F-2086-7809D1142408}"/>
              </a:ext>
            </a:extLst>
          </p:cNvPr>
          <p:cNvSpPr/>
          <p:nvPr/>
        </p:nvSpPr>
        <p:spPr>
          <a:xfrm>
            <a:off x="2214537" y="4700397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Criação Base Dados Espacial em </a:t>
            </a:r>
            <a:r>
              <a:rPr lang="pt-PT" b="1" dirty="0" err="1">
                <a:solidFill>
                  <a:srgbClr val="2E5369"/>
                </a:solidFill>
              </a:rPr>
              <a:t>PostGreSQL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1ED391-D40E-B330-A3E2-2C8BF00DD7AE}"/>
              </a:ext>
            </a:extLst>
          </p:cNvPr>
          <p:cNvSpPr/>
          <p:nvPr/>
        </p:nvSpPr>
        <p:spPr>
          <a:xfrm>
            <a:off x="8815200" y="3156465"/>
            <a:ext cx="2707200" cy="1018800"/>
          </a:xfrm>
          <a:prstGeom prst="roundRect">
            <a:avLst>
              <a:gd name="adj" fmla="val 19319"/>
            </a:avLst>
          </a:prstGeom>
          <a:solidFill>
            <a:srgbClr val="2E5369"/>
          </a:solidFill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Ortofoto em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4D4AF8-558D-4177-63C5-CE08926A9B5F}"/>
              </a:ext>
            </a:extLst>
          </p:cNvPr>
          <p:cNvSpPr/>
          <p:nvPr/>
        </p:nvSpPr>
        <p:spPr>
          <a:xfrm>
            <a:off x="3568137" y="3219515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Edição em QGIS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C1256B-56EB-BB2F-B44A-64145B41A135}"/>
              </a:ext>
            </a:extLst>
          </p:cNvPr>
          <p:cNvSpPr/>
          <p:nvPr/>
        </p:nvSpPr>
        <p:spPr>
          <a:xfrm>
            <a:off x="7341455" y="1648200"/>
            <a:ext cx="2707200" cy="1018800"/>
          </a:xfrm>
          <a:prstGeom prst="roundRect">
            <a:avLst>
              <a:gd name="adj" fmla="val 19319"/>
            </a:avLst>
          </a:prstGeom>
          <a:solidFill>
            <a:srgbClr val="2E5369"/>
          </a:solidFill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Outros produtos em </a:t>
            </a:r>
            <a:r>
              <a:rPr lang="pt-PT" b="1" dirty="0" err="1">
                <a:solidFill>
                  <a:schemeClr val="bg1"/>
                </a:solidFill>
              </a:rPr>
              <a:t>Photomod</a:t>
            </a:r>
            <a:endParaRPr lang="pt-PT" b="1" dirty="0">
              <a:solidFill>
                <a:schemeClr val="bg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BF4B4B8-4C64-DCA5-341D-A44C73530164}"/>
              </a:ext>
            </a:extLst>
          </p:cNvPr>
          <p:cNvCxnSpPr>
            <a:stCxn id="18" idx="0"/>
            <a:endCxn id="12" idx="0"/>
          </p:cNvCxnSpPr>
          <p:nvPr/>
        </p:nvCxnSpPr>
        <p:spPr>
          <a:xfrm rot="5400000" flipH="1" flipV="1">
            <a:off x="7072800" y="25946"/>
            <a:ext cx="12700" cy="3244509"/>
          </a:xfrm>
          <a:prstGeom prst="bentConnector3">
            <a:avLst>
              <a:gd name="adj1" fmla="val 344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FD65C17-4E2F-7A41-5197-1F5BCB8AB9E5}"/>
              </a:ext>
            </a:extLst>
          </p:cNvPr>
          <p:cNvCxnSpPr>
            <a:stCxn id="12" idx="2"/>
            <a:endCxn id="21" idx="0"/>
          </p:cNvCxnSpPr>
          <p:nvPr/>
        </p:nvCxnSpPr>
        <p:spPr>
          <a:xfrm rot="16200000" flipH="1">
            <a:off x="9187195" y="2174859"/>
            <a:ext cx="489465" cy="14737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AF5162-51E9-D4CF-0D35-8EA945012104}"/>
              </a:ext>
            </a:extLst>
          </p:cNvPr>
          <p:cNvSpPr/>
          <p:nvPr/>
        </p:nvSpPr>
        <p:spPr>
          <a:xfrm>
            <a:off x="5186142" y="4696591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Impressão da Carta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77135FB-EF22-15DB-0D3E-551DB972675B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 rot="5400000">
            <a:off x="4909885" y="2678853"/>
            <a:ext cx="552515" cy="528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4E21FD9-E447-2533-6AFA-168488D19253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rot="5400000">
            <a:off x="4013896" y="3792556"/>
            <a:ext cx="462082" cy="1353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B9A3ED0-EEB7-53B7-5A88-A91A826A5BC0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rot="16200000" flipH="1">
            <a:off x="5501601" y="3658450"/>
            <a:ext cx="458276" cy="1618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76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Aquisição da Informação Altimétrica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9FD60-5511-3FE7-D9E9-4B9048A91C79}"/>
              </a:ext>
            </a:extLst>
          </p:cNvPr>
          <p:cNvSpPr txBox="1"/>
          <p:nvPr/>
        </p:nvSpPr>
        <p:spPr>
          <a:xfrm>
            <a:off x="6444342" y="1729569"/>
            <a:ext cx="54285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Criado um </a:t>
            </a:r>
            <a:r>
              <a:rPr lang="pt-PT" dirty="0" err="1">
                <a:solidFill>
                  <a:srgbClr val="2E5369"/>
                </a:solidFill>
              </a:rPr>
              <a:t>layer</a:t>
            </a:r>
            <a:r>
              <a:rPr lang="pt-PT" dirty="0">
                <a:solidFill>
                  <a:srgbClr val="2E5369"/>
                </a:solidFill>
              </a:rPr>
              <a:t> no </a:t>
            </a:r>
            <a:r>
              <a:rPr lang="pt-PT" dirty="0" err="1">
                <a:solidFill>
                  <a:srgbClr val="2E5369"/>
                </a:solidFill>
              </a:rPr>
              <a:t>Photomod</a:t>
            </a:r>
            <a:r>
              <a:rPr lang="pt-PT" dirty="0">
                <a:solidFill>
                  <a:srgbClr val="2E5369"/>
                </a:solidFill>
              </a:rPr>
              <a:t> com grelha de 5 em 5 m </a:t>
            </a:r>
            <a:r>
              <a:rPr lang="pt-PT" dirty="0">
                <a:solidFill>
                  <a:srgbClr val="2E5369"/>
                </a:solidFill>
                <a:sym typeface="Wingdings" panose="05000000000000000000" pitchFamily="2" charset="2"/>
              </a:rPr>
              <a:t> Amostra primaria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  <a:sym typeface="Wingdings" panose="05000000000000000000" pitchFamily="2" charset="2"/>
              </a:rPr>
              <a:t>Tratamento da amostra primaria</a:t>
            </a:r>
            <a:endParaRPr lang="pt-PT" dirty="0">
              <a:solidFill>
                <a:srgbClr val="2E5369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Remoção de pontos em prédios, carros, árvores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Adição de pontos em zonas com lacunas de informação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8CCEEE3-E791-90B2-CCE4-B0427F41B45E}"/>
              </a:ext>
            </a:extLst>
          </p:cNvPr>
          <p:cNvSpPr/>
          <p:nvPr/>
        </p:nvSpPr>
        <p:spPr>
          <a:xfrm>
            <a:off x="8829526" y="3760894"/>
            <a:ext cx="395111" cy="372769"/>
          </a:xfrm>
          <a:prstGeom prst="downArrow">
            <a:avLst/>
          </a:prstGeom>
          <a:solidFill>
            <a:srgbClr val="2E5369"/>
          </a:solidFill>
          <a:ln>
            <a:solidFill>
              <a:srgbClr val="2E5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6208D3-730B-CC48-E919-E6775607B5CA}"/>
              </a:ext>
            </a:extLst>
          </p:cNvPr>
          <p:cNvSpPr txBox="1"/>
          <p:nvPr/>
        </p:nvSpPr>
        <p:spPr>
          <a:xfrm>
            <a:off x="6444342" y="4197026"/>
            <a:ext cx="542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Criação do modelo TIN e verificação de possíveis erros nas amostras para o modelo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885F641-8FBB-A7E0-A404-0D19ABCCBCCB}"/>
              </a:ext>
            </a:extLst>
          </p:cNvPr>
          <p:cNvSpPr/>
          <p:nvPr/>
        </p:nvSpPr>
        <p:spPr>
          <a:xfrm>
            <a:off x="8829525" y="4910157"/>
            <a:ext cx="395111" cy="369332"/>
          </a:xfrm>
          <a:prstGeom prst="downArrow">
            <a:avLst/>
          </a:prstGeom>
          <a:solidFill>
            <a:srgbClr val="2E5369"/>
          </a:solidFill>
          <a:ln>
            <a:solidFill>
              <a:srgbClr val="2E5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9B042-E61F-4380-586E-98FF6ECCBFFC}"/>
              </a:ext>
            </a:extLst>
          </p:cNvPr>
          <p:cNvSpPr txBox="1"/>
          <p:nvPr/>
        </p:nvSpPr>
        <p:spPr>
          <a:xfrm>
            <a:off x="6444342" y="6191759"/>
            <a:ext cx="542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Geração de curvas de nível de 5 em 5 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8C64B-1F5B-00BF-095F-63A67CAAD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98"/>
          <a:stretch/>
        </p:blipFill>
        <p:spPr>
          <a:xfrm>
            <a:off x="1308865" y="1871836"/>
            <a:ext cx="4700936" cy="43323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1409A-EAD6-5ACF-91C0-137281DA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31" y="1619249"/>
            <a:ext cx="4885270" cy="46648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C8AAA8-7EDF-59CD-B56B-EBF5F885F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31" y="1593153"/>
            <a:ext cx="5153513" cy="46909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01F45E-14BC-2B2E-479B-19466B52B4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674" b="15916"/>
          <a:stretch/>
        </p:blipFill>
        <p:spPr>
          <a:xfrm>
            <a:off x="7083454" y="4956346"/>
            <a:ext cx="4150343" cy="1666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5125D4-2B91-55DD-BCFF-999BF5C900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992"/>
          <a:stretch/>
        </p:blipFill>
        <p:spPr>
          <a:xfrm>
            <a:off x="1644417" y="1351656"/>
            <a:ext cx="3845498" cy="51938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82B295-31D5-DC8C-DF33-1E406123FDE6}"/>
              </a:ext>
            </a:extLst>
          </p:cNvPr>
          <p:cNvSpPr txBox="1"/>
          <p:nvPr/>
        </p:nvSpPr>
        <p:spPr>
          <a:xfrm>
            <a:off x="6372493" y="5260232"/>
            <a:ext cx="542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Criação do MDT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492C2BF-0888-E6F0-B788-46A902D8BEE2}"/>
              </a:ext>
            </a:extLst>
          </p:cNvPr>
          <p:cNvSpPr/>
          <p:nvPr/>
        </p:nvSpPr>
        <p:spPr>
          <a:xfrm>
            <a:off x="8829525" y="5789784"/>
            <a:ext cx="395111" cy="369332"/>
          </a:xfrm>
          <a:prstGeom prst="downArrow">
            <a:avLst/>
          </a:prstGeom>
          <a:solidFill>
            <a:srgbClr val="2E5369"/>
          </a:solidFill>
          <a:ln>
            <a:solidFill>
              <a:srgbClr val="2E5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343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0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Criação MDE com dados LIDAR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C572C-AF43-40F2-DA42-D2909E55FDEC}"/>
              </a:ext>
            </a:extLst>
          </p:cNvPr>
          <p:cNvSpPr txBox="1"/>
          <p:nvPr/>
        </p:nvSpPr>
        <p:spPr>
          <a:xfrm>
            <a:off x="6437311" y="1443335"/>
            <a:ext cx="5498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Utilização de telhas lidar que cobrem a zona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Criação do Modelo Digital de Elevação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Inclui cotas de edifícios, vegetação,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33DB0-9D56-F83D-F22E-6546ABD3CD81}"/>
              </a:ext>
            </a:extLst>
          </p:cNvPr>
          <p:cNvSpPr txBox="1"/>
          <p:nvPr/>
        </p:nvSpPr>
        <p:spPr>
          <a:xfrm>
            <a:off x="9611912" y="3222367"/>
            <a:ext cx="24328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Pode ser utilizado para Ortofotos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Não pode ser usado para DTM e curvas de nível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BAB8A80-1B13-B02C-DF2A-7EF2F05A62CC}"/>
              </a:ext>
            </a:extLst>
          </p:cNvPr>
          <p:cNvSpPr/>
          <p:nvPr/>
        </p:nvSpPr>
        <p:spPr>
          <a:xfrm>
            <a:off x="10308999" y="2482267"/>
            <a:ext cx="395111" cy="624498"/>
          </a:xfrm>
          <a:prstGeom prst="downArrow">
            <a:avLst/>
          </a:prstGeom>
          <a:solidFill>
            <a:srgbClr val="2E5369"/>
          </a:solidFill>
          <a:ln>
            <a:solidFill>
              <a:srgbClr val="2E5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8EA462FB-8AC2-F6AA-495F-ED38261B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32866">
            <a:off x="4920508" y="4853095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4681A-8D02-2EC2-8A73-D808687C2E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4"/>
          <a:stretch/>
        </p:blipFill>
        <p:spPr>
          <a:xfrm>
            <a:off x="3152448" y="1383440"/>
            <a:ext cx="2870606" cy="259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6F43BF-E2F1-37BD-4850-60244ACD62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5"/>
          <a:stretch/>
        </p:blipFill>
        <p:spPr>
          <a:xfrm>
            <a:off x="6512768" y="2724225"/>
            <a:ext cx="3118258" cy="3139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6F983A-83CA-C0E4-D63B-611051EC5F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9" t="3519" r="4995" b="7592"/>
          <a:stretch/>
        </p:blipFill>
        <p:spPr>
          <a:xfrm>
            <a:off x="1007988" y="3495675"/>
            <a:ext cx="2928467" cy="29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245AFB1-CB57-7AC6-FF47-8F33C1E8E3F4}"/>
              </a:ext>
            </a:extLst>
          </p:cNvPr>
          <p:cNvSpPr txBox="1">
            <a:spLocks/>
          </p:cNvSpPr>
          <p:nvPr/>
        </p:nvSpPr>
        <p:spPr>
          <a:xfrm>
            <a:off x="1687669" y="624110"/>
            <a:ext cx="413705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200" b="1"/>
              <a:t>Geração Ortofoto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AB46E9-68FE-90F2-F1D4-6393E15C372E}"/>
              </a:ext>
            </a:extLst>
          </p:cNvPr>
          <p:cNvSpPr txBox="1"/>
          <p:nvPr/>
        </p:nvSpPr>
        <p:spPr>
          <a:xfrm>
            <a:off x="1683956" y="2133600"/>
            <a:ext cx="4140772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t-PT" dirty="0">
                <a:solidFill>
                  <a:srgbClr val="2E5369"/>
                </a:solidFill>
              </a:rPr>
              <a:t>Utilização do DEM gerado anteriormente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t-PT" dirty="0">
                <a:solidFill>
                  <a:srgbClr val="2E5369"/>
                </a:solidFill>
              </a:rPr>
              <a:t>E das ferramentas do </a:t>
            </a:r>
            <a:r>
              <a:rPr lang="pt-PT" dirty="0" err="1">
                <a:solidFill>
                  <a:srgbClr val="2E5369"/>
                </a:solidFill>
              </a:rPr>
              <a:t>Photomod</a:t>
            </a:r>
            <a:endParaRPr lang="pt-PT" dirty="0">
              <a:solidFill>
                <a:srgbClr val="2E5369"/>
              </a:solidFill>
            </a:endParaRPr>
          </a:p>
        </p:txBody>
      </p:sp>
      <p:pic>
        <p:nvPicPr>
          <p:cNvPr id="3" name="Picture 2" descr="An aerial view of a city&#10;&#10;Description automatically generated">
            <a:extLst>
              <a:ext uri="{FF2B5EF4-FFF2-40B4-BE49-F238E27FC236}">
                <a16:creationId xmlns:a16="http://schemas.microsoft.com/office/drawing/2014/main" id="{4BF00FDB-C020-72DA-B22F-4B4F87273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0"/>
          <a:stretch/>
        </p:blipFill>
        <p:spPr>
          <a:xfrm>
            <a:off x="5824728" y="1451921"/>
            <a:ext cx="6060235" cy="4861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B7FC09-3964-DB39-189D-1CC56D0A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250" y="3195638"/>
            <a:ext cx="1139588" cy="1235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21019-1928-CB97-48EA-BBD8294B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276" y="1645384"/>
            <a:ext cx="977900" cy="91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5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245AFB1-CB57-7AC6-FF47-8F33C1E8E3F4}"/>
              </a:ext>
            </a:extLst>
          </p:cNvPr>
          <p:cNvSpPr txBox="1">
            <a:spLocks/>
          </p:cNvSpPr>
          <p:nvPr/>
        </p:nvSpPr>
        <p:spPr>
          <a:xfrm>
            <a:off x="191665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b="1" dirty="0">
                <a:solidFill>
                  <a:srgbClr val="2E5369"/>
                </a:solidFill>
              </a:rPr>
              <a:t>Geração Ortofoto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E4DFD7-7765-61ED-8ED1-EB6D82E1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80" y="1919266"/>
            <a:ext cx="4219575" cy="4198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22E0CD-F412-C871-A952-2D3EB542350B}"/>
              </a:ext>
            </a:extLst>
          </p:cNvPr>
          <p:cNvSpPr txBox="1"/>
          <p:nvPr/>
        </p:nvSpPr>
        <p:spPr>
          <a:xfrm>
            <a:off x="3709775" y="1361158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Utilização de telha LIDAR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OI e OE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Programa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Método Indireto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FC3B4-0154-484C-A024-F23FA1D1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5" y="2755866"/>
            <a:ext cx="3333750" cy="3362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A07B7-3FE4-E9D8-F3DA-F4D71B2E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76" y="1510189"/>
            <a:ext cx="3124200" cy="2595300"/>
          </a:xfrm>
          <a:prstGeom prst="rect">
            <a:avLst/>
          </a:prstGeom>
        </p:spPr>
      </p:pic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56BA9847-76C4-5444-A8E9-AC8630532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32866">
            <a:off x="2409277" y="4337077"/>
            <a:ext cx="914400" cy="914400"/>
          </a:xfrm>
          <a:prstGeom prst="rect">
            <a:avLst/>
          </a:prstGeom>
        </p:spPr>
      </p:pic>
      <p:pic>
        <p:nvPicPr>
          <p:cNvPr id="13" name="Graphic 12" descr="Arrow: Slight curve with solid fill">
            <a:extLst>
              <a:ext uri="{FF2B5EF4-FFF2-40B4-BE49-F238E27FC236}">
                <a16:creationId xmlns:a16="http://schemas.microsoft.com/office/drawing/2014/main" id="{B38DA9AE-64FC-6763-AB59-93EE823B9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6452032" y="2017644"/>
            <a:ext cx="914400" cy="774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0AFB16-73A9-3802-DA91-FDA4BC7E0D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0067" y="2531628"/>
            <a:ext cx="1096539" cy="8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341DEF-81B7-4EEC-8909-6F2B6087D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5AC064-ADE7-4B0C-8245-B2F1EB5B8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E37B7EBB-C9FD-4E5D-BD7F-BB6092F9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C8B2AE09-B233-4FDA-B631-5206203CA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88F32931-9845-458F-B8F8-8E78CCEE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148BE82D-39C4-48EF-997D-8BFA63F38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852DC9DE-9D71-4A37-B4FA-E42217110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F47E097E-D860-4834-88D3-8BC8D6507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16A387B9-DEF4-466D-9126-83B19CE7B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154CD8CA-8183-40A6-AEF0-5DBAB801B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5A88D6FA-1489-4872-9E82-BAE278A57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67DE90D4-F72A-4FE4-862E-C424D270D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5A3D158C-2B8A-4243-A03E-63081E204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3129423-824E-4B81-A87E-447D1E3A8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2" name="Group 50">
            <a:extLst>
              <a:ext uri="{FF2B5EF4-FFF2-40B4-BE49-F238E27FC236}">
                <a16:creationId xmlns:a16="http://schemas.microsoft.com/office/drawing/2014/main" id="{A49E48F8-A2B8-4478-8AC8-5E209D09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52" name="Freeform 27">
              <a:extLst>
                <a:ext uri="{FF2B5EF4-FFF2-40B4-BE49-F238E27FC236}">
                  <a16:creationId xmlns:a16="http://schemas.microsoft.com/office/drawing/2014/main" id="{0847DF35-E732-4994-9178-C716F67AC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28">
              <a:extLst>
                <a:ext uri="{FF2B5EF4-FFF2-40B4-BE49-F238E27FC236}">
                  <a16:creationId xmlns:a16="http://schemas.microsoft.com/office/drawing/2014/main" id="{4587982D-A0D3-4EE2-8CEF-37993A51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id="{BB673465-572A-42D0-BD59-7EC8540B5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A4FC5299-7FE6-4E03-8940-7DE35873E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1">
              <a:extLst>
                <a:ext uri="{FF2B5EF4-FFF2-40B4-BE49-F238E27FC236}">
                  <a16:creationId xmlns:a16="http://schemas.microsoft.com/office/drawing/2014/main" id="{86E2AF04-90CB-449E-AB7A-D10235983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2">
              <a:extLst>
                <a:ext uri="{FF2B5EF4-FFF2-40B4-BE49-F238E27FC236}">
                  <a16:creationId xmlns:a16="http://schemas.microsoft.com/office/drawing/2014/main" id="{C11C6385-7122-4AD4-AE84-D76BCB361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3">
              <a:extLst>
                <a:ext uri="{FF2B5EF4-FFF2-40B4-BE49-F238E27FC236}">
                  <a16:creationId xmlns:a16="http://schemas.microsoft.com/office/drawing/2014/main" id="{D487FA13-07EC-4E0F-B832-08E2BCC2F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4">
              <a:extLst>
                <a:ext uri="{FF2B5EF4-FFF2-40B4-BE49-F238E27FC236}">
                  <a16:creationId xmlns:a16="http://schemas.microsoft.com/office/drawing/2014/main" id="{9F4E74A1-DFE6-4E08-8F2F-B4BBEA92F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5">
              <a:extLst>
                <a:ext uri="{FF2B5EF4-FFF2-40B4-BE49-F238E27FC236}">
                  <a16:creationId xmlns:a16="http://schemas.microsoft.com/office/drawing/2014/main" id="{13CC4D3F-FA7A-4C14-BDC3-BC2BB704D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6">
              <a:extLst>
                <a:ext uri="{FF2B5EF4-FFF2-40B4-BE49-F238E27FC236}">
                  <a16:creationId xmlns:a16="http://schemas.microsoft.com/office/drawing/2014/main" id="{1B592E45-964E-4F95-9828-EFC8B12D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7">
              <a:extLst>
                <a:ext uri="{FF2B5EF4-FFF2-40B4-BE49-F238E27FC236}">
                  <a16:creationId xmlns:a16="http://schemas.microsoft.com/office/drawing/2014/main" id="{BCE85C42-D558-4570-A659-2A22AE3F6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8">
              <a:extLst>
                <a:ext uri="{FF2B5EF4-FFF2-40B4-BE49-F238E27FC236}">
                  <a16:creationId xmlns:a16="http://schemas.microsoft.com/office/drawing/2014/main" id="{9EAFB9C6-4F7C-4206-9FAC-19FA84406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>
                <a:solidFill>
                  <a:srgbClr val="2E5369"/>
                </a:solidFill>
              </a:rPr>
              <a:t>Geração</a:t>
            </a:r>
            <a:r>
              <a:rPr lang="en-US" b="1" dirty="0">
                <a:solidFill>
                  <a:srgbClr val="2E5369"/>
                </a:solidFill>
              </a:rPr>
              <a:t> </a:t>
            </a:r>
            <a:r>
              <a:rPr lang="en-US" b="1" dirty="0" err="1">
                <a:solidFill>
                  <a:srgbClr val="2E5369"/>
                </a:solidFill>
              </a:rPr>
              <a:t>Modelo</a:t>
            </a:r>
            <a:r>
              <a:rPr lang="en-US" b="1" dirty="0">
                <a:solidFill>
                  <a:srgbClr val="2E5369"/>
                </a:solidFill>
              </a:rPr>
              <a:t> 3D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11A4BE3-B040-48E2-8AC0-783C1FA5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Freeform 11">
            <a:extLst>
              <a:ext uri="{FF2B5EF4-FFF2-40B4-BE49-F238E27FC236}">
                <a16:creationId xmlns:a16="http://schemas.microsoft.com/office/drawing/2014/main" id="{2B22D258-32DB-4A09-A867-02C497F2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5FB8A9-6E11-D82F-7CDD-6CA697A7E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3" r="28830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65F1-E07D-8BB5-76FE-1D8282D0D22E}"/>
              </a:ext>
            </a:extLst>
          </p:cNvPr>
          <p:cNvSpPr txBox="1"/>
          <p:nvPr/>
        </p:nvSpPr>
        <p:spPr>
          <a:xfrm>
            <a:off x="4656667" y="2133600"/>
            <a:ext cx="684794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 err="1">
                <a:solidFill>
                  <a:srgbClr val="2E5369"/>
                </a:solidFill>
              </a:rPr>
              <a:t>Criado</a:t>
            </a:r>
            <a:r>
              <a:rPr lang="en-US" dirty="0">
                <a:solidFill>
                  <a:srgbClr val="2E5369"/>
                </a:solidFill>
              </a:rPr>
              <a:t> no </a:t>
            </a:r>
            <a:r>
              <a:rPr lang="en-US" dirty="0" err="1">
                <a:solidFill>
                  <a:srgbClr val="2E5369"/>
                </a:solidFill>
              </a:rPr>
              <a:t>Photomod</a:t>
            </a:r>
            <a:endParaRPr lang="en-US" dirty="0">
              <a:solidFill>
                <a:srgbClr val="2E5369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rgbClr val="2E5369"/>
                </a:solidFill>
              </a:rPr>
              <a:t>A </a:t>
            </a:r>
            <a:r>
              <a:rPr lang="en-US" dirty="0" err="1">
                <a:solidFill>
                  <a:srgbClr val="2E5369"/>
                </a:solidFill>
              </a:rPr>
              <a:t>partir</a:t>
            </a:r>
            <a:r>
              <a:rPr lang="en-US" dirty="0">
                <a:solidFill>
                  <a:srgbClr val="2E5369"/>
                </a:solidFill>
              </a:rPr>
              <a:t> da ortofoto e do DEM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7F1CD75-49E4-FE9C-51CB-A92EB0F36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15" b="11866"/>
          <a:stretch/>
        </p:blipFill>
        <p:spPr>
          <a:xfrm>
            <a:off x="3023196" y="4316473"/>
            <a:ext cx="8923754" cy="18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0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07769A-E1FD-454A-B8EC-883075539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597335"/>
              </p:ext>
            </p:extLst>
          </p:nvPr>
        </p:nvGraphicFramePr>
        <p:xfrm>
          <a:off x="3086100" y="419100"/>
          <a:ext cx="8609012" cy="606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35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24B035-7E88-59A0-D435-711311E4E1B5}"/>
              </a:ext>
            </a:extLst>
          </p:cNvPr>
          <p:cNvSpPr/>
          <p:nvPr/>
        </p:nvSpPr>
        <p:spPr>
          <a:xfrm>
            <a:off x="4096946" y="1648200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Estereorrestituição em </a:t>
            </a:r>
            <a:r>
              <a:rPr lang="pt-PT" b="1" dirty="0" err="1">
                <a:solidFill>
                  <a:srgbClr val="2E5369"/>
                </a:solidFill>
              </a:rPr>
              <a:t>Photomod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DAAD40-0F41-4B0F-2086-7809D1142408}"/>
              </a:ext>
            </a:extLst>
          </p:cNvPr>
          <p:cNvSpPr/>
          <p:nvPr/>
        </p:nvSpPr>
        <p:spPr>
          <a:xfrm>
            <a:off x="2214537" y="4700397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Criação Base Dados Espacial em </a:t>
            </a:r>
            <a:r>
              <a:rPr lang="pt-PT" b="1" dirty="0" err="1">
                <a:solidFill>
                  <a:srgbClr val="2E5369"/>
                </a:solidFill>
              </a:rPr>
              <a:t>PostGreSQL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1ED391-D40E-B330-A3E2-2C8BF00DD7AE}"/>
              </a:ext>
            </a:extLst>
          </p:cNvPr>
          <p:cNvSpPr/>
          <p:nvPr/>
        </p:nvSpPr>
        <p:spPr>
          <a:xfrm>
            <a:off x="8815200" y="3156465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Ortofoto em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4D4AF8-558D-4177-63C5-CE08926A9B5F}"/>
              </a:ext>
            </a:extLst>
          </p:cNvPr>
          <p:cNvSpPr/>
          <p:nvPr/>
        </p:nvSpPr>
        <p:spPr>
          <a:xfrm>
            <a:off x="3568137" y="3219515"/>
            <a:ext cx="2707200" cy="1018800"/>
          </a:xfrm>
          <a:prstGeom prst="roundRect">
            <a:avLst>
              <a:gd name="adj" fmla="val 19319"/>
            </a:avLst>
          </a:prstGeom>
          <a:solidFill>
            <a:srgbClr val="2E5369"/>
          </a:solidFill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Edição em QGIS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C1256B-56EB-BB2F-B44A-64145B41A135}"/>
              </a:ext>
            </a:extLst>
          </p:cNvPr>
          <p:cNvSpPr/>
          <p:nvPr/>
        </p:nvSpPr>
        <p:spPr>
          <a:xfrm>
            <a:off x="7341455" y="1648200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Outros produtos em </a:t>
            </a:r>
            <a:r>
              <a:rPr lang="pt-PT" b="1" dirty="0" err="1">
                <a:solidFill>
                  <a:srgbClr val="2E5369"/>
                </a:solidFill>
              </a:rPr>
              <a:t>Photomod</a:t>
            </a:r>
            <a:endParaRPr lang="pt-PT" b="1" dirty="0">
              <a:solidFill>
                <a:srgbClr val="2E5369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BF4B4B8-4C64-DCA5-341D-A44C73530164}"/>
              </a:ext>
            </a:extLst>
          </p:cNvPr>
          <p:cNvCxnSpPr>
            <a:stCxn id="18" idx="0"/>
            <a:endCxn id="12" idx="0"/>
          </p:cNvCxnSpPr>
          <p:nvPr/>
        </p:nvCxnSpPr>
        <p:spPr>
          <a:xfrm rot="5400000" flipH="1" flipV="1">
            <a:off x="7072800" y="25946"/>
            <a:ext cx="12700" cy="3244509"/>
          </a:xfrm>
          <a:prstGeom prst="bentConnector3">
            <a:avLst>
              <a:gd name="adj1" fmla="val 344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FD65C17-4E2F-7A41-5197-1F5BCB8AB9E5}"/>
              </a:ext>
            </a:extLst>
          </p:cNvPr>
          <p:cNvCxnSpPr>
            <a:stCxn id="12" idx="2"/>
            <a:endCxn id="21" idx="0"/>
          </p:cNvCxnSpPr>
          <p:nvPr/>
        </p:nvCxnSpPr>
        <p:spPr>
          <a:xfrm rot="16200000" flipH="1">
            <a:off x="9187195" y="2174859"/>
            <a:ext cx="489465" cy="14737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AF5162-51E9-D4CF-0D35-8EA945012104}"/>
              </a:ext>
            </a:extLst>
          </p:cNvPr>
          <p:cNvSpPr/>
          <p:nvPr/>
        </p:nvSpPr>
        <p:spPr>
          <a:xfrm>
            <a:off x="5186142" y="4696591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Impressão da Carta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77135FB-EF22-15DB-0D3E-551DB972675B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 rot="5400000">
            <a:off x="4909885" y="2678853"/>
            <a:ext cx="552515" cy="528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4E21FD9-E447-2533-6AFA-168488D19253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rot="5400000">
            <a:off x="4013896" y="3792556"/>
            <a:ext cx="462082" cy="1353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B9A3ED0-EEB7-53B7-5A88-A91A826A5BC0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rot="16200000" flipH="1">
            <a:off x="5501601" y="3658450"/>
            <a:ext cx="458276" cy="1618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521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F305C72-8769-4E0F-B31D-F4B1C9DC9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583CFC-05A3-4743-9A2E-7C2095B8D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A751892-92F2-4CB4-BCAB-6D0AAF8F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934046E-4D7C-4AA6-8633-29944553F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21462AB-19D6-42DB-A850-F35B82C7B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208D8C07-9637-45D3-9E40-7C5C40077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883C90A1-D75A-4818-9F01-B4BF19D74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8808F87B-C4B8-4084-BD89-E41A1A44E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E7FC0B23-1372-4455-98CE-E0FC7FF99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D14B79DD-45AC-487C-B361-0312B3C85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CDA09C7F-7AF3-4B6C-BC42-92780A682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FF7EBDD4-71BF-4FAF-B00B-444F9AE20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AF5E4290-F8B0-440E-A418-613A1552D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FF0BF04A-FCC8-42BF-AD17-10F0ACB44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06F0A57-55BB-457C-9C8C-3DEE71009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60DB408E-A426-4658-B39D-0BBF09463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EFFABCA-CAA4-45E4-A7D4-DB3D2C864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99494AF8-97E4-4473-AA6E-B4AB1279E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05C67DC-0E54-4C69-90BE-8374C7E97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B2B38B94-E895-4324-B699-EEF28E052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41E77CC3-723C-4C87-A1BA-D8E35B801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CC5757E8-4CBE-4EA3-98AF-96361C91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51E4772B-9FB7-4AC7-B352-C4448916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7F853444-696F-4B42-8C91-1F6EDD53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CD1A3085-30B0-496B-B9D3-55280769A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1B2519D7-F51F-4583-9B50-41B493C14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6E1141E0-4F4D-4B40-BDB5-B2DD0FAEB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245AFB1-CB57-7AC6-FF47-8F33C1E8E3F4}"/>
              </a:ext>
            </a:extLst>
          </p:cNvPr>
          <p:cNvSpPr txBox="1">
            <a:spLocks/>
          </p:cNvSpPr>
          <p:nvPr/>
        </p:nvSpPr>
        <p:spPr>
          <a:xfrm>
            <a:off x="6483096" y="624110"/>
            <a:ext cx="5021516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pt-PT" b="1">
                <a:solidFill>
                  <a:srgbClr val="2E5369"/>
                </a:solidFill>
              </a:rPr>
              <a:t>Operações finais em Photomod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5E0C91A-3F1D-43D7-9AB4-5D0A17D5C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Freeform 11">
            <a:extLst>
              <a:ext uri="{FF2B5EF4-FFF2-40B4-BE49-F238E27FC236}">
                <a16:creationId xmlns:a16="http://schemas.microsoft.com/office/drawing/2014/main" id="{3A6C27A1-A438-4EC6-93BF-EC26F29BB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5080B-3775-F083-4A3F-B477C386A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8" r="21990" b="-1"/>
          <a:stretch/>
        </p:blipFill>
        <p:spPr>
          <a:xfrm>
            <a:off x="-1554" y="1731"/>
            <a:ext cx="465585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22E0CD-F412-C871-A952-2D3EB542350B}"/>
              </a:ext>
            </a:extLst>
          </p:cNvPr>
          <p:cNvSpPr txBox="1"/>
          <p:nvPr/>
        </p:nvSpPr>
        <p:spPr>
          <a:xfrm>
            <a:off x="6438191" y="2133600"/>
            <a:ext cx="5066419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t-PT" dirty="0">
                <a:solidFill>
                  <a:srgbClr val="2E5369"/>
                </a:solidFill>
              </a:rPr>
              <a:t>Preenchimento dos campos nas tabelas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t-PT" dirty="0">
                <a:solidFill>
                  <a:srgbClr val="2E5369"/>
                </a:solidFill>
              </a:rPr>
              <a:t>Obtenção da altura dos edifícios utilizando o MDT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t-PT" dirty="0" err="1">
                <a:solidFill>
                  <a:srgbClr val="2E5369"/>
                </a:solidFill>
              </a:rPr>
              <a:t>Shapefiles</a:t>
            </a:r>
            <a:r>
              <a:rPr lang="pt-PT" dirty="0">
                <a:solidFill>
                  <a:srgbClr val="2E5369"/>
                </a:solidFill>
              </a:rPr>
              <a:t> exportadas para QGIS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pt-PT" dirty="0">
              <a:solidFill>
                <a:srgbClr val="2E53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74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8CE291-F679-2DC9-618E-E49F4468D9E4}"/>
              </a:ext>
            </a:extLst>
          </p:cNvPr>
          <p:cNvSpPr txBox="1">
            <a:spLocks/>
          </p:cNvSpPr>
          <p:nvPr/>
        </p:nvSpPr>
        <p:spPr>
          <a:xfrm>
            <a:off x="191665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b="1" dirty="0">
                <a:solidFill>
                  <a:srgbClr val="2E5369"/>
                </a:solidFill>
              </a:rPr>
              <a:t>Edição em QGIS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FFD-3968-45F7-49A4-6C95D100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05" y="3652837"/>
            <a:ext cx="6023181" cy="2767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C50E5-8A04-4013-22FC-75A2511F0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77"/>
          <a:stretch/>
        </p:blipFill>
        <p:spPr>
          <a:xfrm>
            <a:off x="8747020" y="3162300"/>
            <a:ext cx="2987780" cy="3257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0EECCA-4509-49E0-E32C-ABF7C21CA31D}"/>
              </a:ext>
            </a:extLst>
          </p:cNvPr>
          <p:cNvSpPr txBox="1"/>
          <p:nvPr/>
        </p:nvSpPr>
        <p:spPr>
          <a:xfrm>
            <a:off x="3586724" y="1759565"/>
            <a:ext cx="66541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Acrescentar campos sem geometria nas tabelas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Acrescentar campos em falta para o NdD2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Definir </a:t>
            </a:r>
            <a:r>
              <a:rPr lang="pt-PT" dirty="0" err="1">
                <a:solidFill>
                  <a:srgbClr val="2E5369"/>
                </a:solidFill>
              </a:rPr>
              <a:t>widgets</a:t>
            </a:r>
            <a:r>
              <a:rPr lang="pt-PT" dirty="0">
                <a:solidFill>
                  <a:srgbClr val="2E5369"/>
                </a:solidFill>
              </a:rPr>
              <a:t> para os campos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Criar mapas de valores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Preenchimento de atributos em falta</a:t>
            </a:r>
          </a:p>
        </p:txBody>
      </p:sp>
    </p:spTree>
    <p:extLst>
      <p:ext uri="{BB962C8B-B14F-4D97-AF65-F5344CB8AC3E}">
        <p14:creationId xmlns:p14="http://schemas.microsoft.com/office/powerpoint/2010/main" val="1550652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10EECCA-4509-49E0-E32C-ABF7C21CA31D}"/>
              </a:ext>
            </a:extLst>
          </p:cNvPr>
          <p:cNvSpPr txBox="1"/>
          <p:nvPr/>
        </p:nvSpPr>
        <p:spPr>
          <a:xfrm>
            <a:off x="2589213" y="1735668"/>
            <a:ext cx="4637179" cy="80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t-PT" dirty="0">
                <a:solidFill>
                  <a:srgbClr val="2E5369"/>
                </a:solidFill>
              </a:rPr>
              <a:t>Criação e/ou importação das tabelas de classes sem geometria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6C4701-92C1-0A96-5C66-F71E6F665A02}"/>
              </a:ext>
            </a:extLst>
          </p:cNvPr>
          <p:cNvSpPr txBox="1">
            <a:spLocks/>
          </p:cNvSpPr>
          <p:nvPr/>
        </p:nvSpPr>
        <p:spPr>
          <a:xfrm>
            <a:off x="191665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b="1" dirty="0">
                <a:solidFill>
                  <a:srgbClr val="2E5369"/>
                </a:solidFill>
              </a:rPr>
              <a:t>Edição em QGIS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B3657-0638-5255-BCD5-29CBCD10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88" y="2680121"/>
            <a:ext cx="3916362" cy="3699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34821-1E4F-1368-24C3-78613300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209" y="3477591"/>
            <a:ext cx="6157912" cy="29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52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10EECCA-4509-49E0-E32C-ABF7C21CA31D}"/>
              </a:ext>
            </a:extLst>
          </p:cNvPr>
          <p:cNvSpPr txBox="1"/>
          <p:nvPr/>
        </p:nvSpPr>
        <p:spPr>
          <a:xfrm>
            <a:off x="2589213" y="1735668"/>
            <a:ext cx="4637179" cy="80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t-PT" dirty="0">
                <a:solidFill>
                  <a:srgbClr val="2E5369"/>
                </a:solidFill>
              </a:rPr>
              <a:t>Criação das ligações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6C4701-92C1-0A96-5C66-F71E6F665A02}"/>
              </a:ext>
            </a:extLst>
          </p:cNvPr>
          <p:cNvSpPr txBox="1">
            <a:spLocks/>
          </p:cNvSpPr>
          <p:nvPr/>
        </p:nvSpPr>
        <p:spPr>
          <a:xfrm>
            <a:off x="191665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b="1" dirty="0">
                <a:solidFill>
                  <a:srgbClr val="2E5369"/>
                </a:solidFill>
              </a:rPr>
              <a:t>Edição em QGIS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F6F2D-302D-118C-9376-97C0A158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779" y="1343025"/>
            <a:ext cx="4362450" cy="4171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802B64-1A6E-B757-CC8D-19F5BF0D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5" t="13523"/>
          <a:stretch/>
        </p:blipFill>
        <p:spPr>
          <a:xfrm>
            <a:off x="1019175" y="3016558"/>
            <a:ext cx="6083392" cy="33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90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10EECCA-4509-49E0-E32C-ABF7C21CA31D}"/>
              </a:ext>
            </a:extLst>
          </p:cNvPr>
          <p:cNvSpPr txBox="1"/>
          <p:nvPr/>
        </p:nvSpPr>
        <p:spPr>
          <a:xfrm>
            <a:off x="2589213" y="1735667"/>
            <a:ext cx="4637179" cy="387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t-PT" dirty="0">
                <a:solidFill>
                  <a:srgbClr val="2E5369"/>
                </a:solidFill>
              </a:rPr>
              <a:t>Preenchimento de valores nas tabelas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pt-PT" dirty="0">
              <a:solidFill>
                <a:srgbClr val="2E536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140C7-5B68-1E03-F529-D38BC0C87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29"/>
          <a:stretch/>
        </p:blipFill>
        <p:spPr>
          <a:xfrm>
            <a:off x="7318327" y="645106"/>
            <a:ext cx="4225352" cy="2978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2A65B9-EAD0-999D-4E1A-6A7B787C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80" y="3658252"/>
            <a:ext cx="4247916" cy="28461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46C4701-92C1-0A96-5C66-F71E6F665A02}"/>
              </a:ext>
            </a:extLst>
          </p:cNvPr>
          <p:cNvSpPr txBox="1">
            <a:spLocks/>
          </p:cNvSpPr>
          <p:nvPr/>
        </p:nvSpPr>
        <p:spPr>
          <a:xfrm>
            <a:off x="191665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b="1" dirty="0">
                <a:solidFill>
                  <a:srgbClr val="2E5369"/>
                </a:solidFill>
              </a:rPr>
              <a:t>Edição em QGIS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A3B425-7B01-1EFE-DEA5-098F8EC2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38" y="5163728"/>
            <a:ext cx="7272338" cy="1589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F7C1E8-5EEE-D353-C3E4-D0343E28CD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405" b="15589"/>
          <a:stretch/>
        </p:blipFill>
        <p:spPr>
          <a:xfrm>
            <a:off x="1916650" y="3706404"/>
            <a:ext cx="6538913" cy="14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24B035-7E88-59A0-D435-711311E4E1B5}"/>
              </a:ext>
            </a:extLst>
          </p:cNvPr>
          <p:cNvSpPr/>
          <p:nvPr/>
        </p:nvSpPr>
        <p:spPr>
          <a:xfrm>
            <a:off x="4096946" y="1648200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Estereorrestituição em </a:t>
            </a:r>
            <a:r>
              <a:rPr lang="pt-PT" b="1" dirty="0" err="1">
                <a:solidFill>
                  <a:srgbClr val="2E5369"/>
                </a:solidFill>
              </a:rPr>
              <a:t>Photomod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DAAD40-0F41-4B0F-2086-7809D1142408}"/>
              </a:ext>
            </a:extLst>
          </p:cNvPr>
          <p:cNvSpPr/>
          <p:nvPr/>
        </p:nvSpPr>
        <p:spPr>
          <a:xfrm>
            <a:off x="2214537" y="4700397"/>
            <a:ext cx="2707200" cy="1018800"/>
          </a:xfrm>
          <a:prstGeom prst="roundRect">
            <a:avLst>
              <a:gd name="adj" fmla="val 19319"/>
            </a:avLst>
          </a:prstGeom>
          <a:solidFill>
            <a:srgbClr val="2E5369"/>
          </a:solidFill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Criação Base Dados Espacial em </a:t>
            </a:r>
            <a:r>
              <a:rPr lang="pt-PT" b="1" dirty="0" err="1">
                <a:solidFill>
                  <a:schemeClr val="bg1"/>
                </a:solidFill>
              </a:rPr>
              <a:t>PostGreSQL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1ED391-D40E-B330-A3E2-2C8BF00DD7AE}"/>
              </a:ext>
            </a:extLst>
          </p:cNvPr>
          <p:cNvSpPr/>
          <p:nvPr/>
        </p:nvSpPr>
        <p:spPr>
          <a:xfrm>
            <a:off x="8815200" y="3156465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Ortofoto em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4D4AF8-558D-4177-63C5-CE08926A9B5F}"/>
              </a:ext>
            </a:extLst>
          </p:cNvPr>
          <p:cNvSpPr/>
          <p:nvPr/>
        </p:nvSpPr>
        <p:spPr>
          <a:xfrm>
            <a:off x="3568137" y="3219515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Edição em QGIS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C1256B-56EB-BB2F-B44A-64145B41A135}"/>
              </a:ext>
            </a:extLst>
          </p:cNvPr>
          <p:cNvSpPr/>
          <p:nvPr/>
        </p:nvSpPr>
        <p:spPr>
          <a:xfrm>
            <a:off x="7341455" y="1648200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Outros produtos em </a:t>
            </a:r>
            <a:r>
              <a:rPr lang="pt-PT" b="1" dirty="0" err="1">
                <a:solidFill>
                  <a:srgbClr val="2E5369"/>
                </a:solidFill>
              </a:rPr>
              <a:t>Photomod</a:t>
            </a:r>
            <a:endParaRPr lang="pt-PT" b="1" dirty="0">
              <a:solidFill>
                <a:srgbClr val="2E5369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BF4B4B8-4C64-DCA5-341D-A44C73530164}"/>
              </a:ext>
            </a:extLst>
          </p:cNvPr>
          <p:cNvCxnSpPr>
            <a:stCxn id="18" idx="0"/>
            <a:endCxn id="12" idx="0"/>
          </p:cNvCxnSpPr>
          <p:nvPr/>
        </p:nvCxnSpPr>
        <p:spPr>
          <a:xfrm rot="5400000" flipH="1" flipV="1">
            <a:off x="7072800" y="25946"/>
            <a:ext cx="12700" cy="3244509"/>
          </a:xfrm>
          <a:prstGeom prst="bentConnector3">
            <a:avLst>
              <a:gd name="adj1" fmla="val 344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FD65C17-4E2F-7A41-5197-1F5BCB8AB9E5}"/>
              </a:ext>
            </a:extLst>
          </p:cNvPr>
          <p:cNvCxnSpPr>
            <a:stCxn id="12" idx="2"/>
            <a:endCxn id="21" idx="0"/>
          </p:cNvCxnSpPr>
          <p:nvPr/>
        </p:nvCxnSpPr>
        <p:spPr>
          <a:xfrm rot="16200000" flipH="1">
            <a:off x="9187195" y="2174859"/>
            <a:ext cx="489465" cy="14737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AF5162-51E9-D4CF-0D35-8EA945012104}"/>
              </a:ext>
            </a:extLst>
          </p:cNvPr>
          <p:cNvSpPr/>
          <p:nvPr/>
        </p:nvSpPr>
        <p:spPr>
          <a:xfrm>
            <a:off x="5186142" y="4696591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Impressão da Carta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77135FB-EF22-15DB-0D3E-551DB972675B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 rot="5400000">
            <a:off x="4909885" y="2678853"/>
            <a:ext cx="552515" cy="528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4E21FD9-E447-2533-6AFA-168488D19253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rot="5400000">
            <a:off x="4013896" y="3792556"/>
            <a:ext cx="462082" cy="1353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B9A3ED0-EEB7-53B7-5A88-A91A826A5BC0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rot="16200000" flipH="1">
            <a:off x="5501601" y="3658450"/>
            <a:ext cx="458276" cy="1618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591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D7B210-B30D-4B3C-7683-D2ECF1A0FE2A}"/>
              </a:ext>
            </a:extLst>
          </p:cNvPr>
          <p:cNvSpPr txBox="1">
            <a:spLocks/>
          </p:cNvSpPr>
          <p:nvPr/>
        </p:nvSpPr>
        <p:spPr>
          <a:xfrm>
            <a:off x="191665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rgbClr val="2E5369"/>
                </a:solidFill>
              </a:rPr>
              <a:t>B</a:t>
            </a:r>
            <a:r>
              <a:rPr lang="pt-PT" b="1" dirty="0">
                <a:solidFill>
                  <a:srgbClr val="2E5369"/>
                </a:solidFill>
              </a:rPr>
              <a:t>ase de Dados em </a:t>
            </a:r>
            <a:r>
              <a:rPr lang="pt-PT" b="1" dirty="0" err="1">
                <a:solidFill>
                  <a:srgbClr val="2E5369"/>
                </a:solidFill>
              </a:rPr>
              <a:t>PostgreSQL</a:t>
            </a:r>
            <a:r>
              <a:rPr lang="pt-PT" b="1" dirty="0">
                <a:solidFill>
                  <a:srgbClr val="2E5369"/>
                </a:solidFill>
              </a:rPr>
              <a:t>/</a:t>
            </a:r>
            <a:r>
              <a:rPr lang="pt-PT" b="1" dirty="0" err="1">
                <a:solidFill>
                  <a:srgbClr val="2E5369"/>
                </a:solidFill>
              </a:rPr>
              <a:t>PostGIS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A0C1D-565C-E0E8-020D-544B3DBB643D}"/>
              </a:ext>
            </a:extLst>
          </p:cNvPr>
          <p:cNvSpPr txBox="1"/>
          <p:nvPr/>
        </p:nvSpPr>
        <p:spPr>
          <a:xfrm>
            <a:off x="2589213" y="1735667"/>
            <a:ext cx="4637179" cy="387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t-PT" dirty="0" err="1">
                <a:solidFill>
                  <a:srgbClr val="2E5369"/>
                </a:solidFill>
              </a:rPr>
              <a:t>Shapefiles</a:t>
            </a:r>
            <a:r>
              <a:rPr lang="pt-PT" dirty="0">
                <a:solidFill>
                  <a:srgbClr val="2E5369"/>
                </a:solidFill>
              </a:rPr>
              <a:t> e tabelas sem geometria importadas para o </a:t>
            </a:r>
            <a:r>
              <a:rPr lang="pt-PT" dirty="0" err="1">
                <a:solidFill>
                  <a:srgbClr val="2E5369"/>
                </a:solidFill>
              </a:rPr>
              <a:t>PostgreSQL</a:t>
            </a:r>
            <a:endParaRPr lang="pt-PT" dirty="0">
              <a:solidFill>
                <a:srgbClr val="2E5369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pt-PT" dirty="0">
              <a:solidFill>
                <a:srgbClr val="2E536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C83DA-F94E-BAE5-75B1-D7B97C9A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05" y="2709641"/>
            <a:ext cx="3079220" cy="3850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A412A-1C82-BE1A-7B4F-65DFBB7F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875" y="2830018"/>
            <a:ext cx="2524125" cy="3609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451DEA-1F4F-81CA-F90C-2EB3FC5A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770" y="2791919"/>
            <a:ext cx="22002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5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D7B210-B30D-4B3C-7683-D2ECF1A0FE2A}"/>
              </a:ext>
            </a:extLst>
          </p:cNvPr>
          <p:cNvSpPr txBox="1">
            <a:spLocks/>
          </p:cNvSpPr>
          <p:nvPr/>
        </p:nvSpPr>
        <p:spPr>
          <a:xfrm>
            <a:off x="191665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rgbClr val="2E5369"/>
                </a:solidFill>
              </a:rPr>
              <a:t>B</a:t>
            </a:r>
            <a:r>
              <a:rPr lang="pt-PT" b="1" dirty="0">
                <a:solidFill>
                  <a:srgbClr val="2E5369"/>
                </a:solidFill>
              </a:rPr>
              <a:t>ase de Dados em </a:t>
            </a:r>
            <a:r>
              <a:rPr lang="pt-PT" b="1" dirty="0" err="1">
                <a:solidFill>
                  <a:srgbClr val="2E5369"/>
                </a:solidFill>
              </a:rPr>
              <a:t>PostGreSQL</a:t>
            </a:r>
            <a:r>
              <a:rPr lang="pt-PT" b="1" dirty="0">
                <a:solidFill>
                  <a:srgbClr val="2E5369"/>
                </a:solidFill>
              </a:rPr>
              <a:t>/</a:t>
            </a:r>
            <a:r>
              <a:rPr lang="pt-PT" b="1" dirty="0" err="1">
                <a:solidFill>
                  <a:srgbClr val="2E5369"/>
                </a:solidFill>
              </a:rPr>
              <a:t>PostGIS</a:t>
            </a:r>
            <a:endParaRPr lang="pt-PT" b="1" dirty="0">
              <a:solidFill>
                <a:srgbClr val="2E536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8ED1D-4046-722C-DD0D-4BEB75C5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314" y="1804765"/>
            <a:ext cx="5887495" cy="4429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0F4CE0-B2D7-F1F7-5D7C-9FFAA1EB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562" y="1447577"/>
            <a:ext cx="2714625" cy="51435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ABB65FC-0908-B279-4396-B7CF138BB6DA}"/>
              </a:ext>
            </a:extLst>
          </p:cNvPr>
          <p:cNvSpPr/>
          <p:nvPr/>
        </p:nvSpPr>
        <p:spPr>
          <a:xfrm>
            <a:off x="8553983" y="3858460"/>
            <a:ext cx="485404" cy="321733"/>
          </a:xfrm>
          <a:prstGeom prst="rightArrow">
            <a:avLst/>
          </a:prstGeom>
          <a:solidFill>
            <a:srgbClr val="2E5369"/>
          </a:solidFill>
          <a:ln>
            <a:solidFill>
              <a:srgbClr val="2E5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4090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D7B210-B30D-4B3C-7683-D2ECF1A0FE2A}"/>
              </a:ext>
            </a:extLst>
          </p:cNvPr>
          <p:cNvSpPr txBox="1">
            <a:spLocks/>
          </p:cNvSpPr>
          <p:nvPr/>
        </p:nvSpPr>
        <p:spPr>
          <a:xfrm>
            <a:off x="191665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rgbClr val="2E5369"/>
                </a:solidFill>
              </a:rPr>
              <a:t>B</a:t>
            </a:r>
            <a:r>
              <a:rPr lang="pt-PT" b="1" dirty="0">
                <a:solidFill>
                  <a:srgbClr val="2E5369"/>
                </a:solidFill>
              </a:rPr>
              <a:t>ase de Dados em </a:t>
            </a:r>
            <a:r>
              <a:rPr lang="pt-PT" b="1" dirty="0" err="1">
                <a:solidFill>
                  <a:srgbClr val="2E5369"/>
                </a:solidFill>
              </a:rPr>
              <a:t>PostGreSQL</a:t>
            </a:r>
            <a:r>
              <a:rPr lang="pt-PT" b="1" dirty="0">
                <a:solidFill>
                  <a:srgbClr val="2E5369"/>
                </a:solidFill>
              </a:rPr>
              <a:t>/</a:t>
            </a:r>
            <a:r>
              <a:rPr lang="pt-PT" b="1" dirty="0" err="1">
                <a:solidFill>
                  <a:srgbClr val="2E5369"/>
                </a:solidFill>
              </a:rPr>
              <a:t>PostGIS</a:t>
            </a:r>
            <a:endParaRPr lang="pt-PT" b="1" dirty="0">
              <a:solidFill>
                <a:srgbClr val="2E536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D0D56-E57A-8150-15C2-55F478A4B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85"/>
          <a:stretch/>
        </p:blipFill>
        <p:spPr>
          <a:xfrm>
            <a:off x="6372493" y="1641701"/>
            <a:ext cx="5238750" cy="2109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FB166F-F578-2A14-DD83-603E355D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56" y="3990975"/>
            <a:ext cx="4340073" cy="27610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0503A-2A35-7813-4874-2D7842CB6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503006"/>
            <a:ext cx="3124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7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C4B4A7C-126D-19F6-06DC-4E8C8C0B4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540483"/>
              </p:ext>
            </p:extLst>
          </p:nvPr>
        </p:nvGraphicFramePr>
        <p:xfrm>
          <a:off x="1659468" y="370581"/>
          <a:ext cx="11607800" cy="5362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BD0790-BAF8-48F0-B456-F2E070FB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Índice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ED074EB0-DA71-9085-1A9F-36630B563265}"/>
              </a:ext>
            </a:extLst>
          </p:cNvPr>
          <p:cNvSpPr/>
          <p:nvPr/>
        </p:nvSpPr>
        <p:spPr>
          <a:xfrm>
            <a:off x="9820275" y="2971614"/>
            <a:ext cx="1133474" cy="857435"/>
          </a:xfrm>
          <a:prstGeom prst="bentUpArrow">
            <a:avLst>
              <a:gd name="adj1" fmla="val 25000"/>
              <a:gd name="adj2" fmla="val 30867"/>
              <a:gd name="adj3" fmla="val 25000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050" name="Picture 2" descr="pagina-em-construcao-300×300 | IHAC - UFBA">
            <a:extLst>
              <a:ext uri="{FF2B5EF4-FFF2-40B4-BE49-F238E27FC236}">
                <a16:creationId xmlns:a16="http://schemas.microsoft.com/office/drawing/2014/main" id="{4EF2BFB0-DCD3-271E-B363-18D3B24D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051" y="4980762"/>
            <a:ext cx="1215390" cy="1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03850669-3949-D47C-672F-530F3C00CE2D}"/>
              </a:ext>
            </a:extLst>
          </p:cNvPr>
          <p:cNvSpPr/>
          <p:nvPr/>
        </p:nvSpPr>
        <p:spPr>
          <a:xfrm>
            <a:off x="4112385" y="2868863"/>
            <a:ext cx="395111" cy="624498"/>
          </a:xfrm>
          <a:prstGeom prst="downArrow">
            <a:avLst/>
          </a:prstGeom>
          <a:solidFill>
            <a:srgbClr val="2E5369"/>
          </a:solidFill>
          <a:ln>
            <a:solidFill>
              <a:srgbClr val="2E5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24B035-7E88-59A0-D435-711311E4E1B5}"/>
              </a:ext>
            </a:extLst>
          </p:cNvPr>
          <p:cNvSpPr/>
          <p:nvPr/>
        </p:nvSpPr>
        <p:spPr>
          <a:xfrm>
            <a:off x="2918141" y="3541176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Edição em QGIS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DAAD40-0F41-4B0F-2086-7809D1142408}"/>
              </a:ext>
            </a:extLst>
          </p:cNvPr>
          <p:cNvSpPr/>
          <p:nvPr/>
        </p:nvSpPr>
        <p:spPr>
          <a:xfrm>
            <a:off x="2918141" y="4668724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Criação Base Dados Espacial em </a:t>
            </a:r>
            <a:r>
              <a:rPr lang="pt-PT" b="1" dirty="0" err="1">
                <a:solidFill>
                  <a:srgbClr val="2E5369"/>
                </a:solidFill>
              </a:rPr>
              <a:t>PostGreSQL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1ED391-D40E-B330-A3E2-2C8BF00DD7AE}"/>
              </a:ext>
            </a:extLst>
          </p:cNvPr>
          <p:cNvSpPr/>
          <p:nvPr/>
        </p:nvSpPr>
        <p:spPr>
          <a:xfrm>
            <a:off x="2918141" y="5781281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Impressão da Carta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DAA02BE0-A5F8-A7A6-D63A-37DB3334C68A}"/>
              </a:ext>
            </a:extLst>
          </p:cNvPr>
          <p:cNvSpPr/>
          <p:nvPr/>
        </p:nvSpPr>
        <p:spPr>
          <a:xfrm flipH="1">
            <a:off x="4112384" y="2962089"/>
            <a:ext cx="1983615" cy="866960"/>
          </a:xfrm>
          <a:prstGeom prst="bentUpArrow">
            <a:avLst>
              <a:gd name="adj1" fmla="val 25000"/>
              <a:gd name="adj2" fmla="val 30867"/>
              <a:gd name="adj3" fmla="val 25000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338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179463-C120-42DB-BA65-BDF28DE50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1F179463-C120-42DB-BA65-BDF28DE50F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C297198-C2FC-46F5-8C4C-788C37682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8C297198-C2FC-46F5-8C4C-788C376827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17B8C5-76CC-41AB-AB67-DC24E375C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8E17B8C5-76CC-41AB-AB67-DC24E375C1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3E5C45-A925-43BE-BD23-CEB234C14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123E5C45-A925-43BE-BD23-CEB234C144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E1D4B55-9C06-467C-97C5-A6522E445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FE1D4B55-9C06-467C-97C5-A6522E445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F66727-28A2-46C0-A3F0-74F909593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68F66727-28A2-46C0-A3F0-74F909593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F7DC7B-B64D-4E7C-B4D2-6AD1CB48A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C7F7DC7B-B64D-4E7C-B4D2-6AD1CB48A4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5E29B7-7E74-4A75-90ED-12E7498E61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C75E29B7-7E74-4A75-90ED-12E7498E61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FD605B6-8A15-4DE2-B8F7-CC4E9268E2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BFD605B6-8A15-4DE2-B8F7-CC4E9268E2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3EE070-191A-4087-9E13-D12D358C4E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graphicEl>
                                              <a:dgm id="{483EE070-191A-4087-9E13-D12D358C4E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EA50C5E-C2A7-4B2C-9119-21E6B27B1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graphicEl>
                                              <a:dgm id="{2EA50C5E-C2A7-4B2C-9119-21E6B27B1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AtOnce"/>
        </p:bldSub>
      </p:bldGraphic>
      <p:bldP spid="8" grpId="0" animBg="1"/>
      <p:bldP spid="8" grpId="1" animBg="1"/>
      <p:bldP spid="17" grpId="0" animBg="1"/>
      <p:bldP spid="18" grpId="0" animBg="1"/>
      <p:bldP spid="20" grpId="0" animBg="1"/>
      <p:bldP spid="21" grpId="0" animBg="1"/>
      <p:bldP spid="22" grpId="0" animBg="1"/>
      <p:bldP spid="2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D7B210-B30D-4B3C-7683-D2ECF1A0FE2A}"/>
              </a:ext>
            </a:extLst>
          </p:cNvPr>
          <p:cNvSpPr txBox="1">
            <a:spLocks/>
          </p:cNvSpPr>
          <p:nvPr/>
        </p:nvSpPr>
        <p:spPr>
          <a:xfrm>
            <a:off x="191665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rgbClr val="2E5369"/>
                </a:solidFill>
              </a:rPr>
              <a:t>B</a:t>
            </a:r>
            <a:r>
              <a:rPr lang="pt-PT" b="1" dirty="0">
                <a:solidFill>
                  <a:srgbClr val="2E5369"/>
                </a:solidFill>
              </a:rPr>
              <a:t>ase de Dados em </a:t>
            </a:r>
            <a:r>
              <a:rPr lang="pt-PT" b="1" dirty="0" err="1">
                <a:solidFill>
                  <a:srgbClr val="2E5369"/>
                </a:solidFill>
              </a:rPr>
              <a:t>PostGreSQL</a:t>
            </a:r>
            <a:r>
              <a:rPr lang="pt-PT" b="1" dirty="0">
                <a:solidFill>
                  <a:srgbClr val="2E5369"/>
                </a:solidFill>
              </a:rPr>
              <a:t>/</a:t>
            </a:r>
            <a:r>
              <a:rPr lang="pt-PT" b="1" dirty="0" err="1">
                <a:solidFill>
                  <a:srgbClr val="2E5369"/>
                </a:solidFill>
              </a:rPr>
              <a:t>PostGIS</a:t>
            </a:r>
            <a:endParaRPr lang="pt-PT" b="1" dirty="0">
              <a:solidFill>
                <a:srgbClr val="2E5369"/>
              </a:solidFill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97DDF74-D996-9F8D-AC3E-730372C15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54" b="25842"/>
          <a:stretch/>
        </p:blipFill>
        <p:spPr bwMode="auto">
          <a:xfrm>
            <a:off x="7669212" y="3748611"/>
            <a:ext cx="3997325" cy="2713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7DA340-71BD-B4AB-17F7-38F5E2F9C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063" b="50000"/>
          <a:stretch/>
        </p:blipFill>
        <p:spPr>
          <a:xfrm>
            <a:off x="6541999" y="1683844"/>
            <a:ext cx="5029287" cy="1745156"/>
          </a:xfrm>
          <a:prstGeom prst="rect">
            <a:avLst/>
          </a:prstGeom>
        </p:spPr>
      </p:pic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506BF052-FC22-156A-8067-D52B67341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12211">
            <a:off x="6729112" y="3616114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C49A2-0E6F-CA34-5E5D-D048EABDB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273" y="3520954"/>
            <a:ext cx="2744221" cy="2864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44687A-C354-2AD8-8767-693FC0996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695" y="1706190"/>
            <a:ext cx="3381375" cy="1085850"/>
          </a:xfrm>
          <a:prstGeom prst="rect">
            <a:avLst/>
          </a:prstGeom>
        </p:spPr>
      </p:pic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BA55E82A-0BFF-60D2-2843-A38BA87A4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12211">
            <a:off x="2532074" y="27726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8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24B035-7E88-59A0-D435-711311E4E1B5}"/>
              </a:ext>
            </a:extLst>
          </p:cNvPr>
          <p:cNvSpPr/>
          <p:nvPr/>
        </p:nvSpPr>
        <p:spPr>
          <a:xfrm>
            <a:off x="4096946" y="1648200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Estereorrestituição em </a:t>
            </a:r>
            <a:r>
              <a:rPr lang="pt-PT" b="1" dirty="0" err="1">
                <a:solidFill>
                  <a:srgbClr val="2E5369"/>
                </a:solidFill>
              </a:rPr>
              <a:t>Photomod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DAAD40-0F41-4B0F-2086-7809D1142408}"/>
              </a:ext>
            </a:extLst>
          </p:cNvPr>
          <p:cNvSpPr/>
          <p:nvPr/>
        </p:nvSpPr>
        <p:spPr>
          <a:xfrm>
            <a:off x="2214537" y="4700397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Criação Base Dados Espacial em </a:t>
            </a:r>
            <a:r>
              <a:rPr lang="pt-PT" b="1" dirty="0" err="1">
                <a:solidFill>
                  <a:srgbClr val="2E5369"/>
                </a:solidFill>
              </a:rPr>
              <a:t>PostGreSQL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1ED391-D40E-B330-A3E2-2C8BF00DD7AE}"/>
              </a:ext>
            </a:extLst>
          </p:cNvPr>
          <p:cNvSpPr/>
          <p:nvPr/>
        </p:nvSpPr>
        <p:spPr>
          <a:xfrm>
            <a:off x="8815200" y="3156465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Ortofoto em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4D4AF8-558D-4177-63C5-CE08926A9B5F}"/>
              </a:ext>
            </a:extLst>
          </p:cNvPr>
          <p:cNvSpPr/>
          <p:nvPr/>
        </p:nvSpPr>
        <p:spPr>
          <a:xfrm>
            <a:off x="3568137" y="3219515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Edição em QGIS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C1256B-56EB-BB2F-B44A-64145B41A135}"/>
              </a:ext>
            </a:extLst>
          </p:cNvPr>
          <p:cNvSpPr/>
          <p:nvPr/>
        </p:nvSpPr>
        <p:spPr>
          <a:xfrm>
            <a:off x="7341455" y="1648200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Outros produtos em </a:t>
            </a:r>
            <a:r>
              <a:rPr lang="pt-PT" b="1" dirty="0" err="1">
                <a:solidFill>
                  <a:srgbClr val="2E5369"/>
                </a:solidFill>
              </a:rPr>
              <a:t>Photomod</a:t>
            </a:r>
            <a:endParaRPr lang="pt-PT" b="1" dirty="0">
              <a:solidFill>
                <a:srgbClr val="2E5369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BF4B4B8-4C64-DCA5-341D-A44C73530164}"/>
              </a:ext>
            </a:extLst>
          </p:cNvPr>
          <p:cNvCxnSpPr>
            <a:stCxn id="18" idx="0"/>
            <a:endCxn id="12" idx="0"/>
          </p:cNvCxnSpPr>
          <p:nvPr/>
        </p:nvCxnSpPr>
        <p:spPr>
          <a:xfrm rot="5400000" flipH="1" flipV="1">
            <a:off x="7072800" y="25946"/>
            <a:ext cx="12700" cy="3244509"/>
          </a:xfrm>
          <a:prstGeom prst="bentConnector3">
            <a:avLst>
              <a:gd name="adj1" fmla="val 344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FD65C17-4E2F-7A41-5197-1F5BCB8AB9E5}"/>
              </a:ext>
            </a:extLst>
          </p:cNvPr>
          <p:cNvCxnSpPr>
            <a:stCxn id="12" idx="2"/>
            <a:endCxn id="21" idx="0"/>
          </p:cNvCxnSpPr>
          <p:nvPr/>
        </p:nvCxnSpPr>
        <p:spPr>
          <a:xfrm rot="16200000" flipH="1">
            <a:off x="9187195" y="2174859"/>
            <a:ext cx="489465" cy="14737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AF5162-51E9-D4CF-0D35-8EA945012104}"/>
              </a:ext>
            </a:extLst>
          </p:cNvPr>
          <p:cNvSpPr/>
          <p:nvPr/>
        </p:nvSpPr>
        <p:spPr>
          <a:xfrm>
            <a:off x="5186142" y="4696591"/>
            <a:ext cx="2707200" cy="1018800"/>
          </a:xfrm>
          <a:prstGeom prst="roundRect">
            <a:avLst>
              <a:gd name="adj" fmla="val 19319"/>
            </a:avLst>
          </a:prstGeom>
          <a:solidFill>
            <a:srgbClr val="2E5369"/>
          </a:solidFill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Impressão da Carta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77135FB-EF22-15DB-0D3E-551DB972675B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 rot="5400000">
            <a:off x="4909885" y="2678853"/>
            <a:ext cx="552515" cy="528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4E21FD9-E447-2533-6AFA-168488D19253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rot="5400000">
            <a:off x="4013896" y="3792556"/>
            <a:ext cx="462082" cy="1353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B9A3ED0-EEB7-53B7-5A88-A91A826A5BC0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rot="16200000" flipH="1">
            <a:off x="5501601" y="3658450"/>
            <a:ext cx="458276" cy="1618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84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D7B210-B30D-4B3C-7683-D2ECF1A0FE2A}"/>
              </a:ext>
            </a:extLst>
          </p:cNvPr>
          <p:cNvSpPr txBox="1">
            <a:spLocks/>
          </p:cNvSpPr>
          <p:nvPr/>
        </p:nvSpPr>
        <p:spPr>
          <a:xfrm>
            <a:off x="191665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b="1" dirty="0">
                <a:solidFill>
                  <a:srgbClr val="2E5369"/>
                </a:solidFill>
              </a:rPr>
              <a:t>Carta de traço - impressão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04E04-F67E-76A5-8C88-166D998B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35" y="1264555"/>
            <a:ext cx="7746402" cy="534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94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6">
            <a:extLst>
              <a:ext uri="{FF2B5EF4-FFF2-40B4-BE49-F238E27FC236}">
                <a16:creationId xmlns:a16="http://schemas.microsoft.com/office/drawing/2014/main" id="{50C43CA3-8577-4281-9017-0EF563182065}"/>
              </a:ext>
            </a:extLst>
          </p:cNvPr>
          <p:cNvSpPr txBox="1">
            <a:spLocks/>
          </p:cNvSpPr>
          <p:nvPr/>
        </p:nvSpPr>
        <p:spPr>
          <a:xfrm>
            <a:off x="2841416" y="3020357"/>
            <a:ext cx="974566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b="1" dirty="0">
                <a:solidFill>
                  <a:srgbClr val="2E5369"/>
                </a:solidFill>
              </a:rPr>
              <a:t>Obrigado pela vossa atenção</a:t>
            </a:r>
            <a:endParaRPr lang="pt-PT" sz="3600" b="1" dirty="0">
              <a:solidFill>
                <a:srgbClr val="2E53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92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0790-BAF8-48F0-B456-F2E070FB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Índice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24B035-7E88-59A0-D435-711311E4E1B5}"/>
              </a:ext>
            </a:extLst>
          </p:cNvPr>
          <p:cNvSpPr/>
          <p:nvPr/>
        </p:nvSpPr>
        <p:spPr>
          <a:xfrm>
            <a:off x="4096946" y="1648200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Estereorrestituição em </a:t>
            </a:r>
            <a:r>
              <a:rPr lang="pt-PT" b="1" dirty="0" err="1">
                <a:solidFill>
                  <a:srgbClr val="2E5369"/>
                </a:solidFill>
              </a:rPr>
              <a:t>Photomod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DAAD40-0F41-4B0F-2086-7809D1142408}"/>
              </a:ext>
            </a:extLst>
          </p:cNvPr>
          <p:cNvSpPr/>
          <p:nvPr/>
        </p:nvSpPr>
        <p:spPr>
          <a:xfrm>
            <a:off x="2214537" y="4700397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Criação Base Dados Espacial em </a:t>
            </a:r>
            <a:r>
              <a:rPr lang="pt-PT" b="1" dirty="0" err="1">
                <a:solidFill>
                  <a:srgbClr val="2E5369"/>
                </a:solidFill>
              </a:rPr>
              <a:t>PostGreSQL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1ED391-D40E-B330-A3E2-2C8BF00DD7AE}"/>
              </a:ext>
            </a:extLst>
          </p:cNvPr>
          <p:cNvSpPr/>
          <p:nvPr/>
        </p:nvSpPr>
        <p:spPr>
          <a:xfrm>
            <a:off x="8815200" y="3156465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Ortofoto em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4D4AF8-558D-4177-63C5-CE08926A9B5F}"/>
              </a:ext>
            </a:extLst>
          </p:cNvPr>
          <p:cNvSpPr/>
          <p:nvPr/>
        </p:nvSpPr>
        <p:spPr>
          <a:xfrm>
            <a:off x="3568137" y="3219515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Edição em QGIS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C1256B-56EB-BB2F-B44A-64145B41A135}"/>
              </a:ext>
            </a:extLst>
          </p:cNvPr>
          <p:cNvSpPr/>
          <p:nvPr/>
        </p:nvSpPr>
        <p:spPr>
          <a:xfrm>
            <a:off x="7341455" y="1648200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Outros produtos em </a:t>
            </a:r>
            <a:r>
              <a:rPr lang="pt-PT" b="1" dirty="0" err="1">
                <a:solidFill>
                  <a:srgbClr val="2E5369"/>
                </a:solidFill>
              </a:rPr>
              <a:t>Photomod</a:t>
            </a:r>
            <a:endParaRPr lang="pt-PT" b="1" dirty="0">
              <a:solidFill>
                <a:srgbClr val="2E5369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BF4B4B8-4C64-DCA5-341D-A44C73530164}"/>
              </a:ext>
            </a:extLst>
          </p:cNvPr>
          <p:cNvCxnSpPr>
            <a:cxnSpLocks/>
            <a:stCxn id="18" idx="0"/>
            <a:endCxn id="12" idx="0"/>
          </p:cNvCxnSpPr>
          <p:nvPr/>
        </p:nvCxnSpPr>
        <p:spPr>
          <a:xfrm rot="5400000" flipH="1" flipV="1">
            <a:off x="7072800" y="25946"/>
            <a:ext cx="12700" cy="3244509"/>
          </a:xfrm>
          <a:prstGeom prst="bentConnector3">
            <a:avLst>
              <a:gd name="adj1" fmla="val 344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FD65C17-4E2F-7A41-5197-1F5BCB8AB9E5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 rot="16200000" flipH="1">
            <a:off x="9187195" y="2174859"/>
            <a:ext cx="489465" cy="14737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AF5162-51E9-D4CF-0D35-8EA945012104}"/>
              </a:ext>
            </a:extLst>
          </p:cNvPr>
          <p:cNvSpPr/>
          <p:nvPr/>
        </p:nvSpPr>
        <p:spPr>
          <a:xfrm>
            <a:off x="5186142" y="4696591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Impressão da Carta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77135FB-EF22-15DB-0D3E-551DB972675B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5400000">
            <a:off x="4909885" y="2678853"/>
            <a:ext cx="552515" cy="528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4E21FD9-E447-2533-6AFA-168488D19253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rot="5400000">
            <a:off x="4013896" y="3792556"/>
            <a:ext cx="462082" cy="1353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B9A3ED0-EEB7-53B7-5A88-A91A826A5BC0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rot="16200000" flipH="1">
            <a:off x="5501601" y="3658450"/>
            <a:ext cx="458276" cy="1618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14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24B035-7E88-59A0-D435-711311E4E1B5}"/>
              </a:ext>
            </a:extLst>
          </p:cNvPr>
          <p:cNvSpPr/>
          <p:nvPr/>
        </p:nvSpPr>
        <p:spPr>
          <a:xfrm>
            <a:off x="4096946" y="1648200"/>
            <a:ext cx="2707200" cy="1018800"/>
          </a:xfrm>
          <a:prstGeom prst="roundRect">
            <a:avLst>
              <a:gd name="adj" fmla="val 19319"/>
            </a:avLst>
          </a:prstGeom>
          <a:solidFill>
            <a:schemeClr val="tx2"/>
          </a:solidFill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Estereorrestituição em </a:t>
            </a:r>
            <a:r>
              <a:rPr lang="pt-PT" b="1" dirty="0" err="1">
                <a:solidFill>
                  <a:schemeClr val="bg1"/>
                </a:solidFill>
              </a:rPr>
              <a:t>Photomod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DAAD40-0F41-4B0F-2086-7809D1142408}"/>
              </a:ext>
            </a:extLst>
          </p:cNvPr>
          <p:cNvSpPr/>
          <p:nvPr/>
        </p:nvSpPr>
        <p:spPr>
          <a:xfrm>
            <a:off x="2214537" y="4700397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Criação Base Dados Espacial em </a:t>
            </a:r>
            <a:r>
              <a:rPr lang="pt-PT" b="1" dirty="0" err="1">
                <a:solidFill>
                  <a:srgbClr val="2E5369"/>
                </a:solidFill>
              </a:rPr>
              <a:t>PostGreSQL</a:t>
            </a:r>
            <a:endParaRPr lang="pt-PT" b="1" dirty="0">
              <a:solidFill>
                <a:srgbClr val="2E5369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1ED391-D40E-B330-A3E2-2C8BF00DD7AE}"/>
              </a:ext>
            </a:extLst>
          </p:cNvPr>
          <p:cNvSpPr/>
          <p:nvPr/>
        </p:nvSpPr>
        <p:spPr>
          <a:xfrm>
            <a:off x="8815200" y="3156465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Ortofoto em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4D4AF8-558D-4177-63C5-CE08926A9B5F}"/>
              </a:ext>
            </a:extLst>
          </p:cNvPr>
          <p:cNvSpPr/>
          <p:nvPr/>
        </p:nvSpPr>
        <p:spPr>
          <a:xfrm>
            <a:off x="3568137" y="3219515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Edição em QGIS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C1256B-56EB-BB2F-B44A-64145B41A135}"/>
              </a:ext>
            </a:extLst>
          </p:cNvPr>
          <p:cNvSpPr/>
          <p:nvPr/>
        </p:nvSpPr>
        <p:spPr>
          <a:xfrm>
            <a:off x="7341455" y="1648200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Outros produtos em </a:t>
            </a:r>
            <a:r>
              <a:rPr lang="pt-PT" b="1" dirty="0" err="1">
                <a:solidFill>
                  <a:srgbClr val="2E5369"/>
                </a:solidFill>
              </a:rPr>
              <a:t>Photomod</a:t>
            </a:r>
            <a:endParaRPr lang="pt-PT" b="1" dirty="0">
              <a:solidFill>
                <a:srgbClr val="2E5369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BF4B4B8-4C64-DCA5-341D-A44C73530164}"/>
              </a:ext>
            </a:extLst>
          </p:cNvPr>
          <p:cNvCxnSpPr>
            <a:stCxn id="18" idx="0"/>
            <a:endCxn id="12" idx="0"/>
          </p:cNvCxnSpPr>
          <p:nvPr/>
        </p:nvCxnSpPr>
        <p:spPr>
          <a:xfrm rot="5400000" flipH="1" flipV="1">
            <a:off x="7072800" y="25946"/>
            <a:ext cx="12700" cy="3244509"/>
          </a:xfrm>
          <a:prstGeom prst="bentConnector3">
            <a:avLst>
              <a:gd name="adj1" fmla="val 344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FD65C17-4E2F-7A41-5197-1F5BCB8AB9E5}"/>
              </a:ext>
            </a:extLst>
          </p:cNvPr>
          <p:cNvCxnSpPr>
            <a:stCxn id="12" idx="2"/>
            <a:endCxn id="21" idx="0"/>
          </p:cNvCxnSpPr>
          <p:nvPr/>
        </p:nvCxnSpPr>
        <p:spPr>
          <a:xfrm rot="16200000" flipH="1">
            <a:off x="9187195" y="2174859"/>
            <a:ext cx="489465" cy="14737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AF5162-51E9-D4CF-0D35-8EA945012104}"/>
              </a:ext>
            </a:extLst>
          </p:cNvPr>
          <p:cNvSpPr/>
          <p:nvPr/>
        </p:nvSpPr>
        <p:spPr>
          <a:xfrm>
            <a:off x="5186142" y="4696591"/>
            <a:ext cx="2707200" cy="1018800"/>
          </a:xfrm>
          <a:prstGeom prst="roundRect">
            <a:avLst>
              <a:gd name="adj" fmla="val 19319"/>
            </a:avLst>
          </a:prstGeom>
          <a:noFill/>
          <a:ln w="57150">
            <a:solidFill>
              <a:srgbClr val="2E536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5369"/>
                </a:solidFill>
              </a:rPr>
              <a:t>Impressão da Carta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77135FB-EF22-15DB-0D3E-551DB972675B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 rot="5400000">
            <a:off x="4909885" y="2678853"/>
            <a:ext cx="552515" cy="528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4E21FD9-E447-2533-6AFA-168488D19253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rot="5400000">
            <a:off x="4013896" y="3792556"/>
            <a:ext cx="462082" cy="1353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B9A3ED0-EEB7-53B7-5A88-A91A826A5BC0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rot="16200000" flipH="1">
            <a:off x="5501601" y="3658450"/>
            <a:ext cx="458276" cy="1618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69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82EC7FD-F514-2CB8-5A1C-4FC4F4259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8" b="1362"/>
          <a:stretch/>
        </p:blipFill>
        <p:spPr>
          <a:xfrm>
            <a:off x="4369064" y="2509274"/>
            <a:ext cx="4219575" cy="34142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435804-3E00-0AAA-969D-B5A3C5BD2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9"/>
          <a:stretch/>
        </p:blipFill>
        <p:spPr>
          <a:xfrm>
            <a:off x="608351" y="1976580"/>
            <a:ext cx="3317633" cy="394694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Criação de classificador</a:t>
            </a:r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172BEC9A-14BB-AB6E-2969-16028FA84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08351" y="2743060"/>
            <a:ext cx="935929" cy="914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2CFEF6E-6DEA-E0A9-3F92-751FA13A68E9}"/>
              </a:ext>
            </a:extLst>
          </p:cNvPr>
          <p:cNvSpPr/>
          <p:nvPr/>
        </p:nvSpPr>
        <p:spPr>
          <a:xfrm>
            <a:off x="5752605" y="2509274"/>
            <a:ext cx="2836034" cy="467572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70E42D-DE3C-61FB-DFCC-9ECB574E088C}"/>
              </a:ext>
            </a:extLst>
          </p:cNvPr>
          <p:cNvSpPr/>
          <p:nvPr/>
        </p:nvSpPr>
        <p:spPr>
          <a:xfrm>
            <a:off x="5785235" y="3275030"/>
            <a:ext cx="2803404" cy="170902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2256E8-8427-E38F-A2F7-EBDF30D14405}"/>
              </a:ext>
            </a:extLst>
          </p:cNvPr>
          <p:cNvSpPr/>
          <p:nvPr/>
        </p:nvSpPr>
        <p:spPr>
          <a:xfrm>
            <a:off x="5768920" y="4591113"/>
            <a:ext cx="2803404" cy="170902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E19B29-830D-B690-708B-52409DCCE1AC}"/>
              </a:ext>
            </a:extLst>
          </p:cNvPr>
          <p:cNvSpPr/>
          <p:nvPr/>
        </p:nvSpPr>
        <p:spPr>
          <a:xfrm>
            <a:off x="5742274" y="5258064"/>
            <a:ext cx="2803404" cy="170902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9341E3-B95E-9817-B770-0B804F189907}"/>
              </a:ext>
            </a:extLst>
          </p:cNvPr>
          <p:cNvSpPr/>
          <p:nvPr/>
        </p:nvSpPr>
        <p:spPr>
          <a:xfrm>
            <a:off x="5768920" y="5613570"/>
            <a:ext cx="2803404" cy="170902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0CED00E-9DB7-F654-93A7-69080E81EA4A}"/>
              </a:ext>
            </a:extLst>
          </p:cNvPr>
          <p:cNvSpPr/>
          <p:nvPr/>
        </p:nvSpPr>
        <p:spPr>
          <a:xfrm>
            <a:off x="3925984" y="3894667"/>
            <a:ext cx="443080" cy="321733"/>
          </a:xfrm>
          <a:prstGeom prst="rightArrow">
            <a:avLst/>
          </a:prstGeom>
          <a:solidFill>
            <a:srgbClr val="2E5369"/>
          </a:solidFill>
          <a:ln>
            <a:solidFill>
              <a:srgbClr val="2E5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58D37-CB93-5114-A0B1-DF65FC9E22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4" r="3516"/>
          <a:stretch/>
        </p:blipFill>
        <p:spPr>
          <a:xfrm>
            <a:off x="9031719" y="1413322"/>
            <a:ext cx="3084724" cy="507346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A90264-A6F1-1348-AE97-3C7C8440A5FA}"/>
              </a:ext>
            </a:extLst>
          </p:cNvPr>
          <p:cNvSpPr/>
          <p:nvPr/>
        </p:nvSpPr>
        <p:spPr>
          <a:xfrm>
            <a:off x="8574096" y="3854595"/>
            <a:ext cx="443080" cy="321733"/>
          </a:xfrm>
          <a:prstGeom prst="rightArrow">
            <a:avLst/>
          </a:prstGeom>
          <a:solidFill>
            <a:srgbClr val="2E5369"/>
          </a:solidFill>
          <a:ln>
            <a:solidFill>
              <a:srgbClr val="2E5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260823-C2DE-E705-B4C7-E25411F08943}"/>
              </a:ext>
            </a:extLst>
          </p:cNvPr>
          <p:cNvSpPr/>
          <p:nvPr/>
        </p:nvSpPr>
        <p:spPr>
          <a:xfrm>
            <a:off x="9031719" y="2743060"/>
            <a:ext cx="3084724" cy="681375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889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7" grpId="0" animBg="1"/>
      <p:bldP spid="28" grpId="0" animBg="1"/>
      <p:bldP spid="30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94DB1A-97A6-8596-8AC0-8A33DFD3E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 r="1098" b="19589"/>
          <a:stretch/>
        </p:blipFill>
        <p:spPr>
          <a:xfrm>
            <a:off x="2875840" y="1264555"/>
            <a:ext cx="8007345" cy="2386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F0F71-0816-A07B-62B6-001BB6C5A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25" y="3811587"/>
            <a:ext cx="3114675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88312-1C50-DF5C-1B1E-667AD27B0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779" y="3904720"/>
            <a:ext cx="2167967" cy="25655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Criação de classificador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B4C02E-BDC2-31E3-6415-B3BCE2A4E026}"/>
              </a:ext>
            </a:extLst>
          </p:cNvPr>
          <p:cNvCxnSpPr/>
          <p:nvPr/>
        </p:nvCxnSpPr>
        <p:spPr>
          <a:xfrm flipH="1">
            <a:off x="3362325" y="2650067"/>
            <a:ext cx="1785408" cy="1161520"/>
          </a:xfrm>
          <a:prstGeom prst="line">
            <a:avLst/>
          </a:prstGeom>
          <a:ln w="38100">
            <a:solidFill>
              <a:srgbClr val="2E5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FCE5F4-4363-55E2-D4BA-BFBA8F982ACF}"/>
              </a:ext>
            </a:extLst>
          </p:cNvPr>
          <p:cNvCxnSpPr/>
          <p:nvPr/>
        </p:nvCxnSpPr>
        <p:spPr>
          <a:xfrm flipH="1">
            <a:off x="6477000" y="2650067"/>
            <a:ext cx="4351337" cy="1161520"/>
          </a:xfrm>
          <a:prstGeom prst="line">
            <a:avLst/>
          </a:prstGeom>
          <a:ln w="38100">
            <a:solidFill>
              <a:srgbClr val="2E5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A96DC4-B758-0125-2E9B-082F39476631}"/>
              </a:ext>
            </a:extLst>
          </p:cNvPr>
          <p:cNvCxnSpPr>
            <a:cxnSpLocks/>
          </p:cNvCxnSpPr>
          <p:nvPr/>
        </p:nvCxnSpPr>
        <p:spPr>
          <a:xfrm>
            <a:off x="6290733" y="5308600"/>
            <a:ext cx="1195046" cy="1092200"/>
          </a:xfrm>
          <a:prstGeom prst="line">
            <a:avLst/>
          </a:prstGeom>
          <a:ln w="38100">
            <a:solidFill>
              <a:srgbClr val="2E5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F0E97E-4549-A1D3-8C0B-C15770338336}"/>
              </a:ext>
            </a:extLst>
          </p:cNvPr>
          <p:cNvCxnSpPr>
            <a:cxnSpLocks/>
          </p:cNvCxnSpPr>
          <p:nvPr/>
        </p:nvCxnSpPr>
        <p:spPr>
          <a:xfrm flipV="1">
            <a:off x="6290733" y="3955520"/>
            <a:ext cx="1195046" cy="1158347"/>
          </a:xfrm>
          <a:prstGeom prst="line">
            <a:avLst/>
          </a:prstGeom>
          <a:ln w="38100">
            <a:solidFill>
              <a:srgbClr val="2E5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91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Estereorrestituição – Área de Trabalho</a:t>
            </a:r>
          </a:p>
        </p:txBody>
      </p:sp>
      <p:pic>
        <p:nvPicPr>
          <p:cNvPr id="12" name="Imagem 2">
            <a:extLst>
              <a:ext uri="{FF2B5EF4-FFF2-40B4-BE49-F238E27FC236}">
                <a16:creationId xmlns:a16="http://schemas.microsoft.com/office/drawing/2014/main" id="{22E6B783-75C8-71E5-27D6-D5ADE2F5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896" y="1691517"/>
            <a:ext cx="4173965" cy="4362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022B7-C153-543E-9A92-904496D13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866" y="2078421"/>
            <a:ext cx="4162476" cy="4523470"/>
          </a:xfrm>
          <a:prstGeom prst="rect">
            <a:avLst/>
          </a:prstGeom>
        </p:spPr>
      </p:pic>
      <p:pic>
        <p:nvPicPr>
          <p:cNvPr id="15" name="Graphic 14" descr="3d Glasses outline">
            <a:extLst>
              <a:ext uri="{FF2B5EF4-FFF2-40B4-BE49-F238E27FC236}">
                <a16:creationId xmlns:a16="http://schemas.microsoft.com/office/drawing/2014/main" id="{22ECC329-6B89-F130-57B8-46A03841E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5350" y="707544"/>
            <a:ext cx="1702599" cy="17025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5ECB49-928D-1404-9B84-E59EA261E78D}"/>
              </a:ext>
            </a:extLst>
          </p:cNvPr>
          <p:cNvSpPr/>
          <p:nvPr/>
        </p:nvSpPr>
        <p:spPr>
          <a:xfrm>
            <a:off x="5312979" y="3563007"/>
            <a:ext cx="892749" cy="1135117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7E25CE3-CDE2-3F55-1D4E-B6D34C14C0E2}"/>
              </a:ext>
            </a:extLst>
          </p:cNvPr>
          <p:cNvSpPr/>
          <p:nvPr/>
        </p:nvSpPr>
        <p:spPr>
          <a:xfrm>
            <a:off x="6899661" y="3808832"/>
            <a:ext cx="485404" cy="321733"/>
          </a:xfrm>
          <a:prstGeom prst="rightArrow">
            <a:avLst/>
          </a:prstGeom>
          <a:solidFill>
            <a:srgbClr val="2E5369"/>
          </a:solidFill>
          <a:ln>
            <a:solidFill>
              <a:srgbClr val="2E5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7B9D084-EE5C-E2C1-4797-C7D5D4B0B195}"/>
              </a:ext>
            </a:extLst>
          </p:cNvPr>
          <p:cNvSpPr/>
          <p:nvPr/>
        </p:nvSpPr>
        <p:spPr>
          <a:xfrm>
            <a:off x="8447037" y="2542345"/>
            <a:ext cx="2506133" cy="3318934"/>
          </a:xfrm>
          <a:custGeom>
            <a:avLst/>
            <a:gdLst>
              <a:gd name="connsiteX0" fmla="*/ 0 w 2438400"/>
              <a:gd name="connsiteY0" fmla="*/ 59267 h 3251200"/>
              <a:gd name="connsiteX1" fmla="*/ 245533 w 2438400"/>
              <a:gd name="connsiteY1" fmla="*/ 2946400 h 3251200"/>
              <a:gd name="connsiteX2" fmla="*/ 2438400 w 2438400"/>
              <a:gd name="connsiteY2" fmla="*/ 3251200 h 3251200"/>
              <a:gd name="connsiteX3" fmla="*/ 2438400 w 2438400"/>
              <a:gd name="connsiteY3" fmla="*/ 0 h 3251200"/>
              <a:gd name="connsiteX4" fmla="*/ 0 w 2438400"/>
              <a:gd name="connsiteY4" fmla="*/ 59267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3251200">
                <a:moveTo>
                  <a:pt x="0" y="59267"/>
                </a:moveTo>
                <a:lnTo>
                  <a:pt x="245533" y="2946400"/>
                </a:lnTo>
                <a:lnTo>
                  <a:pt x="2438400" y="3251200"/>
                </a:lnTo>
                <a:lnTo>
                  <a:pt x="2438400" y="0"/>
                </a:lnTo>
                <a:lnTo>
                  <a:pt x="0" y="59267"/>
                </a:lnTo>
                <a:close/>
              </a:path>
            </a:pathLst>
          </a:custGeom>
          <a:noFill/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26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DC0392-4E84-D506-0A09-195C6BC1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69" y="1772510"/>
            <a:ext cx="3600450" cy="45434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Estereorrestituição - edifícios</a:t>
            </a:r>
          </a:p>
        </p:txBody>
      </p:sp>
      <p:pic>
        <p:nvPicPr>
          <p:cNvPr id="3" name="Graphic 2" descr="3d Glasses outline">
            <a:extLst>
              <a:ext uri="{FF2B5EF4-FFF2-40B4-BE49-F238E27FC236}">
                <a16:creationId xmlns:a16="http://schemas.microsoft.com/office/drawing/2014/main" id="{91CEC5B4-10AC-8E19-54E7-9B62BDAB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5853" y="337867"/>
            <a:ext cx="1702599" cy="170259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C902A48-2AB9-826E-A413-2441AFB54D63}"/>
              </a:ext>
            </a:extLst>
          </p:cNvPr>
          <p:cNvSpPr/>
          <p:nvPr/>
        </p:nvSpPr>
        <p:spPr>
          <a:xfrm>
            <a:off x="2204641" y="2773379"/>
            <a:ext cx="643467" cy="1185333"/>
          </a:xfrm>
          <a:custGeom>
            <a:avLst/>
            <a:gdLst>
              <a:gd name="connsiteX0" fmla="*/ 0 w 643467"/>
              <a:gd name="connsiteY0" fmla="*/ 16933 h 1185333"/>
              <a:gd name="connsiteX1" fmla="*/ 67733 w 643467"/>
              <a:gd name="connsiteY1" fmla="*/ 1185333 h 1185333"/>
              <a:gd name="connsiteX2" fmla="*/ 643467 w 643467"/>
              <a:gd name="connsiteY2" fmla="*/ 1151467 h 1185333"/>
              <a:gd name="connsiteX3" fmla="*/ 584200 w 643467"/>
              <a:gd name="connsiteY3" fmla="*/ 0 h 1185333"/>
              <a:gd name="connsiteX4" fmla="*/ 0 w 643467"/>
              <a:gd name="connsiteY4" fmla="*/ 16933 h 118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467" h="1185333">
                <a:moveTo>
                  <a:pt x="0" y="16933"/>
                </a:moveTo>
                <a:lnTo>
                  <a:pt x="67733" y="1185333"/>
                </a:lnTo>
                <a:lnTo>
                  <a:pt x="643467" y="1151467"/>
                </a:lnTo>
                <a:lnTo>
                  <a:pt x="584200" y="0"/>
                </a:lnTo>
                <a:lnTo>
                  <a:pt x="0" y="16933"/>
                </a:lnTo>
                <a:close/>
              </a:path>
            </a:pathLst>
          </a:custGeom>
          <a:noFill/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FA2C559-E16C-E2BC-3532-BE2A657F785F}"/>
              </a:ext>
            </a:extLst>
          </p:cNvPr>
          <p:cNvSpPr/>
          <p:nvPr/>
        </p:nvSpPr>
        <p:spPr>
          <a:xfrm>
            <a:off x="2263908" y="3907912"/>
            <a:ext cx="668866" cy="1185334"/>
          </a:xfrm>
          <a:custGeom>
            <a:avLst/>
            <a:gdLst>
              <a:gd name="connsiteX0" fmla="*/ 0 w 668866"/>
              <a:gd name="connsiteY0" fmla="*/ 42334 h 1185334"/>
              <a:gd name="connsiteX1" fmla="*/ 59266 w 668866"/>
              <a:gd name="connsiteY1" fmla="*/ 1185334 h 1185334"/>
              <a:gd name="connsiteX2" fmla="*/ 668866 w 668866"/>
              <a:gd name="connsiteY2" fmla="*/ 1168400 h 1185334"/>
              <a:gd name="connsiteX3" fmla="*/ 601133 w 668866"/>
              <a:gd name="connsiteY3" fmla="*/ 0 h 1185334"/>
              <a:gd name="connsiteX4" fmla="*/ 0 w 668866"/>
              <a:gd name="connsiteY4" fmla="*/ 42334 h 118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866" h="1185334">
                <a:moveTo>
                  <a:pt x="0" y="42334"/>
                </a:moveTo>
                <a:lnTo>
                  <a:pt x="59266" y="1185334"/>
                </a:lnTo>
                <a:lnTo>
                  <a:pt x="668866" y="1168400"/>
                </a:lnTo>
                <a:lnTo>
                  <a:pt x="601133" y="0"/>
                </a:lnTo>
                <a:lnTo>
                  <a:pt x="0" y="42334"/>
                </a:lnTo>
                <a:close/>
              </a:path>
            </a:pathLst>
          </a:custGeom>
          <a:noFill/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8571084-EB2C-8948-CF88-FE593B940867}"/>
              </a:ext>
            </a:extLst>
          </p:cNvPr>
          <p:cNvSpPr/>
          <p:nvPr/>
        </p:nvSpPr>
        <p:spPr>
          <a:xfrm>
            <a:off x="2314708" y="5076312"/>
            <a:ext cx="668866" cy="1024467"/>
          </a:xfrm>
          <a:custGeom>
            <a:avLst/>
            <a:gdLst>
              <a:gd name="connsiteX0" fmla="*/ 0 w 668866"/>
              <a:gd name="connsiteY0" fmla="*/ 16934 h 1024467"/>
              <a:gd name="connsiteX1" fmla="*/ 50800 w 668866"/>
              <a:gd name="connsiteY1" fmla="*/ 1024467 h 1024467"/>
              <a:gd name="connsiteX2" fmla="*/ 668866 w 668866"/>
              <a:gd name="connsiteY2" fmla="*/ 999067 h 1024467"/>
              <a:gd name="connsiteX3" fmla="*/ 618066 w 668866"/>
              <a:gd name="connsiteY3" fmla="*/ 0 h 1024467"/>
              <a:gd name="connsiteX4" fmla="*/ 0 w 668866"/>
              <a:gd name="connsiteY4" fmla="*/ 16934 h 102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866" h="1024467">
                <a:moveTo>
                  <a:pt x="0" y="16934"/>
                </a:moveTo>
                <a:lnTo>
                  <a:pt x="50800" y="1024467"/>
                </a:lnTo>
                <a:lnTo>
                  <a:pt x="668866" y="999067"/>
                </a:lnTo>
                <a:lnTo>
                  <a:pt x="618066" y="0"/>
                </a:lnTo>
                <a:lnTo>
                  <a:pt x="0" y="16934"/>
                </a:lnTo>
                <a:close/>
              </a:path>
            </a:pathLst>
          </a:custGeom>
          <a:noFill/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121164-A262-9050-6B6C-83B99798A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927" y="3764278"/>
            <a:ext cx="2775128" cy="2657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D49B5C-F50F-F816-57D5-4ACEFDA74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797997" y="491613"/>
            <a:ext cx="1916989" cy="447878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31C4E54-FC52-E428-E13A-58E6DA3876F5}"/>
              </a:ext>
            </a:extLst>
          </p:cNvPr>
          <p:cNvSpPr/>
          <p:nvPr/>
        </p:nvSpPr>
        <p:spPr>
          <a:xfrm>
            <a:off x="5595938" y="2124075"/>
            <a:ext cx="4162425" cy="1347788"/>
          </a:xfrm>
          <a:custGeom>
            <a:avLst/>
            <a:gdLst>
              <a:gd name="connsiteX0" fmla="*/ 1090612 w 4162425"/>
              <a:gd name="connsiteY0" fmla="*/ 1066800 h 1347788"/>
              <a:gd name="connsiteX1" fmla="*/ 1095375 w 4162425"/>
              <a:gd name="connsiteY1" fmla="*/ 1271588 h 1347788"/>
              <a:gd name="connsiteX2" fmla="*/ 19050 w 4162425"/>
              <a:gd name="connsiteY2" fmla="*/ 1347788 h 1347788"/>
              <a:gd name="connsiteX3" fmla="*/ 0 w 4162425"/>
              <a:gd name="connsiteY3" fmla="*/ 481013 h 1347788"/>
              <a:gd name="connsiteX4" fmla="*/ 85725 w 4162425"/>
              <a:gd name="connsiteY4" fmla="*/ 457200 h 1347788"/>
              <a:gd name="connsiteX5" fmla="*/ 90487 w 4162425"/>
              <a:gd name="connsiteY5" fmla="*/ 395288 h 1347788"/>
              <a:gd name="connsiteX6" fmla="*/ 328612 w 4162425"/>
              <a:gd name="connsiteY6" fmla="*/ 371475 h 1347788"/>
              <a:gd name="connsiteX7" fmla="*/ 476250 w 4162425"/>
              <a:gd name="connsiteY7" fmla="*/ 271463 h 1347788"/>
              <a:gd name="connsiteX8" fmla="*/ 1019175 w 4162425"/>
              <a:gd name="connsiteY8" fmla="*/ 242888 h 1347788"/>
              <a:gd name="connsiteX9" fmla="*/ 1019175 w 4162425"/>
              <a:gd name="connsiteY9" fmla="*/ 100013 h 1347788"/>
              <a:gd name="connsiteX10" fmla="*/ 2152650 w 4162425"/>
              <a:gd name="connsiteY10" fmla="*/ 61913 h 1347788"/>
              <a:gd name="connsiteX11" fmla="*/ 2152650 w 4162425"/>
              <a:gd name="connsiteY11" fmla="*/ 123825 h 1347788"/>
              <a:gd name="connsiteX12" fmla="*/ 2224087 w 4162425"/>
              <a:gd name="connsiteY12" fmla="*/ 114300 h 1347788"/>
              <a:gd name="connsiteX13" fmla="*/ 2228850 w 4162425"/>
              <a:gd name="connsiteY13" fmla="*/ 52388 h 1347788"/>
              <a:gd name="connsiteX14" fmla="*/ 3376612 w 4162425"/>
              <a:gd name="connsiteY14" fmla="*/ 0 h 1347788"/>
              <a:gd name="connsiteX15" fmla="*/ 3371850 w 4162425"/>
              <a:gd name="connsiteY15" fmla="*/ 161925 h 1347788"/>
              <a:gd name="connsiteX16" fmla="*/ 3862387 w 4162425"/>
              <a:gd name="connsiteY16" fmla="*/ 119063 h 1347788"/>
              <a:gd name="connsiteX17" fmla="*/ 3876675 w 4162425"/>
              <a:gd name="connsiteY17" fmla="*/ 357188 h 1347788"/>
              <a:gd name="connsiteX18" fmla="*/ 4129087 w 4162425"/>
              <a:gd name="connsiteY18" fmla="*/ 576263 h 1347788"/>
              <a:gd name="connsiteX19" fmla="*/ 4162425 w 4162425"/>
              <a:gd name="connsiteY19" fmla="*/ 1176338 h 1347788"/>
              <a:gd name="connsiteX20" fmla="*/ 3443287 w 4162425"/>
              <a:gd name="connsiteY20" fmla="*/ 1204913 h 1347788"/>
              <a:gd name="connsiteX21" fmla="*/ 3400425 w 4162425"/>
              <a:gd name="connsiteY21" fmla="*/ 971550 h 1347788"/>
              <a:gd name="connsiteX22" fmla="*/ 3071812 w 4162425"/>
              <a:gd name="connsiteY22" fmla="*/ 1028700 h 1347788"/>
              <a:gd name="connsiteX23" fmla="*/ 2657475 w 4162425"/>
              <a:gd name="connsiteY23" fmla="*/ 1057275 h 1347788"/>
              <a:gd name="connsiteX24" fmla="*/ 2257425 w 4162425"/>
              <a:gd name="connsiteY24" fmla="*/ 1114425 h 1347788"/>
              <a:gd name="connsiteX25" fmla="*/ 1790700 w 4162425"/>
              <a:gd name="connsiteY25" fmla="*/ 1090613 h 1347788"/>
              <a:gd name="connsiteX26" fmla="*/ 1400175 w 4162425"/>
              <a:gd name="connsiteY26" fmla="*/ 1085850 h 1347788"/>
              <a:gd name="connsiteX27" fmla="*/ 1090612 w 4162425"/>
              <a:gd name="connsiteY27" fmla="*/ 1066800 h 134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62425" h="1347788">
                <a:moveTo>
                  <a:pt x="1090612" y="1066800"/>
                </a:moveTo>
                <a:lnTo>
                  <a:pt x="1095375" y="1271588"/>
                </a:lnTo>
                <a:lnTo>
                  <a:pt x="19050" y="1347788"/>
                </a:lnTo>
                <a:lnTo>
                  <a:pt x="0" y="481013"/>
                </a:lnTo>
                <a:lnTo>
                  <a:pt x="85725" y="457200"/>
                </a:lnTo>
                <a:lnTo>
                  <a:pt x="90487" y="395288"/>
                </a:lnTo>
                <a:lnTo>
                  <a:pt x="328612" y="371475"/>
                </a:lnTo>
                <a:lnTo>
                  <a:pt x="476250" y="271463"/>
                </a:lnTo>
                <a:lnTo>
                  <a:pt x="1019175" y="242888"/>
                </a:lnTo>
                <a:lnTo>
                  <a:pt x="1019175" y="100013"/>
                </a:lnTo>
                <a:lnTo>
                  <a:pt x="2152650" y="61913"/>
                </a:lnTo>
                <a:lnTo>
                  <a:pt x="2152650" y="123825"/>
                </a:lnTo>
                <a:lnTo>
                  <a:pt x="2224087" y="114300"/>
                </a:lnTo>
                <a:lnTo>
                  <a:pt x="2228850" y="52388"/>
                </a:lnTo>
                <a:lnTo>
                  <a:pt x="3376612" y="0"/>
                </a:lnTo>
                <a:lnTo>
                  <a:pt x="3371850" y="161925"/>
                </a:lnTo>
                <a:lnTo>
                  <a:pt x="3862387" y="119063"/>
                </a:lnTo>
                <a:lnTo>
                  <a:pt x="3876675" y="357188"/>
                </a:lnTo>
                <a:lnTo>
                  <a:pt x="4129087" y="576263"/>
                </a:lnTo>
                <a:lnTo>
                  <a:pt x="4162425" y="1176338"/>
                </a:lnTo>
                <a:lnTo>
                  <a:pt x="3443287" y="1204913"/>
                </a:lnTo>
                <a:lnTo>
                  <a:pt x="3400425" y="971550"/>
                </a:lnTo>
                <a:lnTo>
                  <a:pt x="3071812" y="1028700"/>
                </a:lnTo>
                <a:lnTo>
                  <a:pt x="2657475" y="1057275"/>
                </a:lnTo>
                <a:lnTo>
                  <a:pt x="2257425" y="1114425"/>
                </a:lnTo>
                <a:lnTo>
                  <a:pt x="1790700" y="1090613"/>
                </a:lnTo>
                <a:lnTo>
                  <a:pt x="1400175" y="1085850"/>
                </a:lnTo>
                <a:lnTo>
                  <a:pt x="1090612" y="1066800"/>
                </a:lnTo>
                <a:close/>
              </a:path>
            </a:pathLst>
          </a:custGeom>
          <a:noFill/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1CC536-09CE-3CEE-AE15-DE95CC8E865D}"/>
              </a:ext>
            </a:extLst>
          </p:cNvPr>
          <p:cNvSpPr/>
          <p:nvPr/>
        </p:nvSpPr>
        <p:spPr>
          <a:xfrm>
            <a:off x="6672263" y="5753100"/>
            <a:ext cx="1133475" cy="585788"/>
          </a:xfrm>
          <a:custGeom>
            <a:avLst/>
            <a:gdLst>
              <a:gd name="connsiteX0" fmla="*/ 0 w 1133475"/>
              <a:gd name="connsiteY0" fmla="*/ 114300 h 585788"/>
              <a:gd name="connsiteX1" fmla="*/ 19050 w 1133475"/>
              <a:gd name="connsiteY1" fmla="*/ 585788 h 585788"/>
              <a:gd name="connsiteX2" fmla="*/ 1133475 w 1133475"/>
              <a:gd name="connsiteY2" fmla="*/ 528638 h 585788"/>
              <a:gd name="connsiteX3" fmla="*/ 1104900 w 1133475"/>
              <a:gd name="connsiteY3" fmla="*/ 61913 h 585788"/>
              <a:gd name="connsiteX4" fmla="*/ 881062 w 1133475"/>
              <a:gd name="connsiteY4" fmla="*/ 66675 h 585788"/>
              <a:gd name="connsiteX5" fmla="*/ 885825 w 1133475"/>
              <a:gd name="connsiteY5" fmla="*/ 4763 h 585788"/>
              <a:gd name="connsiteX6" fmla="*/ 728662 w 1133475"/>
              <a:gd name="connsiteY6" fmla="*/ 19050 h 585788"/>
              <a:gd name="connsiteX7" fmla="*/ 723900 w 1133475"/>
              <a:gd name="connsiteY7" fmla="*/ 0 h 585788"/>
              <a:gd name="connsiteX8" fmla="*/ 433387 w 1133475"/>
              <a:gd name="connsiteY8" fmla="*/ 23813 h 585788"/>
              <a:gd name="connsiteX9" fmla="*/ 428625 w 1133475"/>
              <a:gd name="connsiteY9" fmla="*/ 57150 h 585788"/>
              <a:gd name="connsiteX10" fmla="*/ 266700 w 1133475"/>
              <a:gd name="connsiteY10" fmla="*/ 57150 h 585788"/>
              <a:gd name="connsiteX11" fmla="*/ 261937 w 1133475"/>
              <a:gd name="connsiteY11" fmla="*/ 104775 h 585788"/>
              <a:gd name="connsiteX12" fmla="*/ 0 w 1133475"/>
              <a:gd name="connsiteY12" fmla="*/ 114300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3475" h="585788">
                <a:moveTo>
                  <a:pt x="0" y="114300"/>
                </a:moveTo>
                <a:lnTo>
                  <a:pt x="19050" y="585788"/>
                </a:lnTo>
                <a:lnTo>
                  <a:pt x="1133475" y="528638"/>
                </a:lnTo>
                <a:lnTo>
                  <a:pt x="1104900" y="61913"/>
                </a:lnTo>
                <a:lnTo>
                  <a:pt x="881062" y="66675"/>
                </a:lnTo>
                <a:lnTo>
                  <a:pt x="885825" y="4763"/>
                </a:lnTo>
                <a:lnTo>
                  <a:pt x="728662" y="19050"/>
                </a:lnTo>
                <a:lnTo>
                  <a:pt x="723900" y="0"/>
                </a:lnTo>
                <a:lnTo>
                  <a:pt x="433387" y="23813"/>
                </a:lnTo>
                <a:lnTo>
                  <a:pt x="428625" y="57150"/>
                </a:lnTo>
                <a:lnTo>
                  <a:pt x="266700" y="57150"/>
                </a:lnTo>
                <a:lnTo>
                  <a:pt x="261937" y="104775"/>
                </a:lnTo>
                <a:lnTo>
                  <a:pt x="0" y="114300"/>
                </a:lnTo>
                <a:close/>
              </a:path>
            </a:pathLst>
          </a:custGeom>
          <a:noFill/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E87483-D675-046C-B196-5B9C9C577D63}"/>
              </a:ext>
            </a:extLst>
          </p:cNvPr>
          <p:cNvSpPr/>
          <p:nvPr/>
        </p:nvSpPr>
        <p:spPr>
          <a:xfrm>
            <a:off x="6548438" y="3919538"/>
            <a:ext cx="1162050" cy="600075"/>
          </a:xfrm>
          <a:custGeom>
            <a:avLst/>
            <a:gdLst>
              <a:gd name="connsiteX0" fmla="*/ 0 w 1162050"/>
              <a:gd name="connsiteY0" fmla="*/ 52387 h 600075"/>
              <a:gd name="connsiteX1" fmla="*/ 28575 w 1162050"/>
              <a:gd name="connsiteY1" fmla="*/ 528637 h 600075"/>
              <a:gd name="connsiteX2" fmla="*/ 247650 w 1162050"/>
              <a:gd name="connsiteY2" fmla="*/ 514350 h 600075"/>
              <a:gd name="connsiteX3" fmla="*/ 261937 w 1162050"/>
              <a:gd name="connsiteY3" fmla="*/ 581025 h 600075"/>
              <a:gd name="connsiteX4" fmla="*/ 457200 w 1162050"/>
              <a:gd name="connsiteY4" fmla="*/ 571500 h 600075"/>
              <a:gd name="connsiteX5" fmla="*/ 466725 w 1162050"/>
              <a:gd name="connsiteY5" fmla="*/ 600075 h 600075"/>
              <a:gd name="connsiteX6" fmla="*/ 742950 w 1162050"/>
              <a:gd name="connsiteY6" fmla="*/ 585787 h 600075"/>
              <a:gd name="connsiteX7" fmla="*/ 738187 w 1162050"/>
              <a:gd name="connsiteY7" fmla="*/ 557212 h 600075"/>
              <a:gd name="connsiteX8" fmla="*/ 919162 w 1162050"/>
              <a:gd name="connsiteY8" fmla="*/ 557212 h 600075"/>
              <a:gd name="connsiteX9" fmla="*/ 914400 w 1162050"/>
              <a:gd name="connsiteY9" fmla="*/ 481012 h 600075"/>
              <a:gd name="connsiteX10" fmla="*/ 1162050 w 1162050"/>
              <a:gd name="connsiteY10" fmla="*/ 452437 h 600075"/>
              <a:gd name="connsiteX11" fmla="*/ 1133475 w 1162050"/>
              <a:gd name="connsiteY11" fmla="*/ 0 h 600075"/>
              <a:gd name="connsiteX12" fmla="*/ 0 w 1162050"/>
              <a:gd name="connsiteY12" fmla="*/ 52387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62050" h="600075">
                <a:moveTo>
                  <a:pt x="0" y="52387"/>
                </a:moveTo>
                <a:lnTo>
                  <a:pt x="28575" y="528637"/>
                </a:lnTo>
                <a:lnTo>
                  <a:pt x="247650" y="514350"/>
                </a:lnTo>
                <a:lnTo>
                  <a:pt x="261937" y="581025"/>
                </a:lnTo>
                <a:lnTo>
                  <a:pt x="457200" y="571500"/>
                </a:lnTo>
                <a:lnTo>
                  <a:pt x="466725" y="600075"/>
                </a:lnTo>
                <a:lnTo>
                  <a:pt x="742950" y="585787"/>
                </a:lnTo>
                <a:lnTo>
                  <a:pt x="738187" y="557212"/>
                </a:lnTo>
                <a:lnTo>
                  <a:pt x="919162" y="557212"/>
                </a:lnTo>
                <a:lnTo>
                  <a:pt x="914400" y="481012"/>
                </a:lnTo>
                <a:lnTo>
                  <a:pt x="1162050" y="452437"/>
                </a:lnTo>
                <a:lnTo>
                  <a:pt x="1133475" y="0"/>
                </a:lnTo>
                <a:lnTo>
                  <a:pt x="0" y="52387"/>
                </a:lnTo>
                <a:close/>
              </a:path>
            </a:pathLst>
          </a:custGeom>
          <a:noFill/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58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13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4452</TotalTime>
  <Words>576</Words>
  <Application>Microsoft Office PowerPoint</Application>
  <PresentationFormat>Widescreen</PresentationFormat>
  <Paragraphs>132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Wingdings 3</vt:lpstr>
      <vt:lpstr>Wisp</vt:lpstr>
      <vt:lpstr>Produção Cartográfica  – Trabalho Prático</vt:lpstr>
      <vt:lpstr>PowerPoint Presentation</vt:lpstr>
      <vt:lpstr>Índice</vt:lpstr>
      <vt:lpstr>Índice</vt:lpstr>
      <vt:lpstr>PowerPoint Presentation</vt:lpstr>
      <vt:lpstr>Criação de classificador</vt:lpstr>
      <vt:lpstr>Criação de classificador</vt:lpstr>
      <vt:lpstr>Estereorrestituição – Área de Trabalho</vt:lpstr>
      <vt:lpstr>Estereorrestituição - edifícios</vt:lpstr>
      <vt:lpstr>Estereorrestituição - edifícios</vt:lpstr>
      <vt:lpstr>Estereorrestituição - transportes</vt:lpstr>
      <vt:lpstr>Estereorrestituição – outras classes</vt:lpstr>
      <vt:lpstr>3D Window - Final</vt:lpstr>
      <vt:lpstr>PowerPoint Presentation</vt:lpstr>
      <vt:lpstr>Aquisição da Informação Altimétrica</vt:lpstr>
      <vt:lpstr>Criação MDE com dados LIDAR</vt:lpstr>
      <vt:lpstr>PowerPoint Presentation</vt:lpstr>
      <vt:lpstr>PowerPoint Presentation</vt:lpstr>
      <vt:lpstr>Geração Modelo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Criação de um Serviço de Localização e Geoinformação</dc:title>
  <dc:creator>fc57541</dc:creator>
  <cp:lastModifiedBy>Silvia Mourao</cp:lastModifiedBy>
  <cp:revision>113</cp:revision>
  <dcterms:created xsi:type="dcterms:W3CDTF">2021-12-12T00:39:13Z</dcterms:created>
  <dcterms:modified xsi:type="dcterms:W3CDTF">2022-06-22T09:16:53Z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